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1"/>
  </p:notesMasterIdLst>
  <p:sldIdLst>
    <p:sldId id="257" r:id="rId2"/>
    <p:sldId id="448" r:id="rId3"/>
    <p:sldId id="452" r:id="rId4"/>
    <p:sldId id="445" r:id="rId5"/>
    <p:sldId id="446" r:id="rId6"/>
    <p:sldId id="451" r:id="rId7"/>
    <p:sldId id="437" r:id="rId8"/>
    <p:sldId id="454" r:id="rId9"/>
    <p:sldId id="434" r:id="rId10"/>
    <p:sldId id="453" r:id="rId11"/>
    <p:sldId id="456" r:id="rId12"/>
    <p:sldId id="457" r:id="rId13"/>
    <p:sldId id="458" r:id="rId14"/>
    <p:sldId id="459" r:id="rId15"/>
    <p:sldId id="466" r:id="rId16"/>
    <p:sldId id="467" r:id="rId17"/>
    <p:sldId id="460" r:id="rId18"/>
    <p:sldId id="461" r:id="rId19"/>
    <p:sldId id="39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86596-2A85-4374-A44E-ACBE15FB3C89}" v="51" dt="2023-03-10T04:36:27.724"/>
    <p1510:client id="{0BED8ED2-7648-4B48-8B71-F7447EEA7B94}" v="24" dt="2023-03-10T03:04:11.847"/>
    <p1510:client id="{27BFCBFC-3636-43BB-9EC1-CE6E712284DE}" v="31" dt="2023-03-10T01:34:11.470"/>
    <p1510:client id="{27E60247-0B90-4074-AA4F-127105DD915C}" v="1" dt="2023-03-10T01:33:48.509"/>
    <p1510:client id="{28A728F4-D90D-4014-BEF8-A04D1A74FFEF}" v="60" dt="2023-03-10T01:30:23.103"/>
    <p1510:client id="{3DA6BCC2-5E38-4CCD-B09D-8DA009BABF15}" v="10" dt="2023-03-10T01:35:55.357"/>
    <p1510:client id="{3EEEB1FE-8318-47ED-B04A-8E8C30A394CA}" v="27" dt="2023-03-10T01:38:40.520"/>
    <p1510:client id="{4AAB5EA2-8A90-48A5-8FE8-DAD44B02D24B}" v="3" dt="2023-03-10T01:24:43.859"/>
    <p1510:client id="{4CE2DFBC-31F2-4ADE-B0DA-7B7FF6FF3982}" v="247" dt="2023-03-10T02:17:25.562"/>
    <p1510:client id="{5C420092-ACB0-458F-B591-269B9B62E3EB}" v="1" dt="2023-03-10T01:25:42.523"/>
    <p1510:client id="{61211ABF-88BE-4F40-953E-CD008FA532DC}" v="5" dt="2023-03-10T01:29:29.607"/>
    <p1510:client id="{6C46D39A-0AF7-4D23-AA2F-3E0E54082EE6}" v="14" dt="2023-03-10T02:26:28.083"/>
    <p1510:client id="{6E3D9DEC-6FF9-46A0-8AEA-8393E334A00A}" v="100" dt="2023-03-10T01:20:19.028"/>
    <p1510:client id="{B49C813F-FB00-456E-B4CC-7720C1B463B9}" v="79" dt="2023-03-10T03:00:16.799"/>
    <p1510:client id="{B6506A9F-1B41-40AB-8415-A58E1DE47953}" v="30" dt="2023-03-10T01:08:08.827"/>
    <p1510:client id="{BBFC8EA1-AC65-44AF-B497-9FDEA406F18B}" v="4" dt="2023-03-10T01:37:23.900"/>
    <p1510:client id="{D216A724-9941-42EB-BC5D-045A8B25D7FF}" v="272" dt="2023-03-10T02:52:35.412"/>
    <p1510:client id="{EE791DE8-7B52-4EBF-AA40-C26308C5E104}" v="12" dt="2023-03-10T02:22:26.608"/>
    <p1510:client id="{F01BDD62-D815-4C06-850A-26DC3FE01FF4}" v="3" dt="2023-03-10T01:35:58.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gji Chen" userId="S::200520598@student.georgianc.on.ca::565f252d-3435-42e7-ac6a-9e0593d01f47" providerId="AD" clId="Web-{3DA6BCC2-5E38-4CCD-B09D-8DA009BABF15}"/>
    <pc:docChg chg="delSld modSld">
      <pc:chgData name="Fangji Chen" userId="S::200520598@student.georgianc.on.ca::565f252d-3435-42e7-ac6a-9e0593d01f47" providerId="AD" clId="Web-{3DA6BCC2-5E38-4CCD-B09D-8DA009BABF15}" dt="2023-03-10T01:35:55.357" v="9"/>
      <pc:docMkLst>
        <pc:docMk/>
      </pc:docMkLst>
      <pc:sldChg chg="del">
        <pc:chgData name="Fangji Chen" userId="S::200520598@student.georgianc.on.ca::565f252d-3435-42e7-ac6a-9e0593d01f47" providerId="AD" clId="Web-{3DA6BCC2-5E38-4CCD-B09D-8DA009BABF15}" dt="2023-03-10T01:35:48.575" v="7"/>
        <pc:sldMkLst>
          <pc:docMk/>
          <pc:sldMk cId="2266322605" sldId="465"/>
        </pc:sldMkLst>
      </pc:sldChg>
      <pc:sldChg chg="addSp modSp">
        <pc:chgData name="Fangji Chen" userId="S::200520598@student.georgianc.on.ca::565f252d-3435-42e7-ac6a-9e0593d01f47" providerId="AD" clId="Web-{3DA6BCC2-5E38-4CCD-B09D-8DA009BABF15}" dt="2023-03-10T01:35:55.357" v="9"/>
        <pc:sldMkLst>
          <pc:docMk/>
          <pc:sldMk cId="3291069214" sldId="466"/>
        </pc:sldMkLst>
        <pc:picChg chg="add">
          <ac:chgData name="Fangji Chen" userId="S::200520598@student.georgianc.on.ca::565f252d-3435-42e7-ac6a-9e0593d01f47" providerId="AD" clId="Web-{3DA6BCC2-5E38-4CCD-B09D-8DA009BABF15}" dt="2023-03-10T01:35:55.216" v="8"/>
          <ac:picMkLst>
            <pc:docMk/>
            <pc:sldMk cId="3291069214" sldId="466"/>
            <ac:picMk id="4" creationId="{A7F94846-FD76-050A-B463-5098C5EE8CDD}"/>
          </ac:picMkLst>
        </pc:picChg>
        <pc:picChg chg="mod">
          <ac:chgData name="Fangji Chen" userId="S::200520598@student.georgianc.on.ca::565f252d-3435-42e7-ac6a-9e0593d01f47" providerId="AD" clId="Web-{3DA6BCC2-5E38-4CCD-B09D-8DA009BABF15}" dt="2023-03-10T01:35:45.356" v="6" actId="1076"/>
          <ac:picMkLst>
            <pc:docMk/>
            <pc:sldMk cId="3291069214" sldId="466"/>
            <ac:picMk id="5" creationId="{67B6B28F-2233-7372-F335-3E519D23569B}"/>
          </ac:picMkLst>
        </pc:picChg>
        <pc:picChg chg="mod">
          <ac:chgData name="Fangji Chen" userId="S::200520598@student.georgianc.on.ca::565f252d-3435-42e7-ac6a-9e0593d01f47" providerId="AD" clId="Web-{3DA6BCC2-5E38-4CCD-B09D-8DA009BABF15}" dt="2023-03-10T01:35:43.278" v="5" actId="14100"/>
          <ac:picMkLst>
            <pc:docMk/>
            <pc:sldMk cId="3291069214" sldId="466"/>
            <ac:picMk id="7" creationId="{39B080D5-EC4C-4A5C-477F-5BD9D091B9A1}"/>
          </ac:picMkLst>
        </pc:picChg>
        <pc:picChg chg="add">
          <ac:chgData name="Fangji Chen" userId="S::200520598@student.georgianc.on.ca::565f252d-3435-42e7-ac6a-9e0593d01f47" providerId="AD" clId="Web-{3DA6BCC2-5E38-4CCD-B09D-8DA009BABF15}" dt="2023-03-10T01:35:55.357" v="9"/>
          <ac:picMkLst>
            <pc:docMk/>
            <pc:sldMk cId="3291069214" sldId="466"/>
            <ac:picMk id="9" creationId="{A974C052-677E-EC08-5430-3A41DD7F4888}"/>
          </ac:picMkLst>
        </pc:picChg>
      </pc:sldChg>
    </pc:docChg>
  </pc:docChgLst>
  <pc:docChgLst>
    <pc:chgData name="Fangji Chen" userId="S::200520598@student.georgianc.on.ca::565f252d-3435-42e7-ac6a-9e0593d01f47" providerId="AD" clId="Web-{B49C813F-FB00-456E-B4CC-7720C1B463B9}"/>
    <pc:docChg chg="delSld modSld">
      <pc:chgData name="Fangji Chen" userId="S::200520598@student.georgianc.on.ca::565f252d-3435-42e7-ac6a-9e0593d01f47" providerId="AD" clId="Web-{B49C813F-FB00-456E-B4CC-7720C1B463B9}" dt="2023-03-10T03:00:16.799" v="80" actId="20577"/>
      <pc:docMkLst>
        <pc:docMk/>
      </pc:docMkLst>
      <pc:sldChg chg="del">
        <pc:chgData name="Fangji Chen" userId="S::200520598@student.georgianc.on.ca::565f252d-3435-42e7-ac6a-9e0593d01f47" providerId="AD" clId="Web-{B49C813F-FB00-456E-B4CC-7720C1B463B9}" dt="2023-03-10T02:53:35.600" v="0"/>
        <pc:sldMkLst>
          <pc:docMk/>
          <pc:sldMk cId="3304243533" sldId="268"/>
        </pc:sldMkLst>
      </pc:sldChg>
      <pc:sldChg chg="modSp">
        <pc:chgData name="Fangji Chen" userId="S::200520598@student.georgianc.on.ca::565f252d-3435-42e7-ac6a-9e0593d01f47" providerId="AD" clId="Web-{B49C813F-FB00-456E-B4CC-7720C1B463B9}" dt="2023-03-10T02:56:55.668" v="14" actId="20577"/>
        <pc:sldMkLst>
          <pc:docMk/>
          <pc:sldMk cId="1397800179" sldId="437"/>
        </pc:sldMkLst>
        <pc:spChg chg="mod">
          <ac:chgData name="Fangji Chen" userId="S::200520598@student.georgianc.on.ca::565f252d-3435-42e7-ac6a-9e0593d01f47" providerId="AD" clId="Web-{B49C813F-FB00-456E-B4CC-7720C1B463B9}" dt="2023-03-10T02:56:55.668" v="14" actId="20577"/>
          <ac:spMkLst>
            <pc:docMk/>
            <pc:sldMk cId="1397800179" sldId="437"/>
            <ac:spMk id="26" creationId="{2B1AB9F4-B8A9-8C31-788D-95E3B987EAA2}"/>
          </ac:spMkLst>
        </pc:spChg>
      </pc:sldChg>
      <pc:sldChg chg="del">
        <pc:chgData name="Fangji Chen" userId="S::200520598@student.georgianc.on.ca::565f252d-3435-42e7-ac6a-9e0593d01f47" providerId="AD" clId="Web-{B49C813F-FB00-456E-B4CC-7720C1B463B9}" dt="2023-03-10T02:53:39.116" v="1"/>
        <pc:sldMkLst>
          <pc:docMk/>
          <pc:sldMk cId="3895142881" sldId="450"/>
        </pc:sldMkLst>
      </pc:sldChg>
      <pc:sldChg chg="modSp">
        <pc:chgData name="Fangji Chen" userId="S::200520598@student.georgianc.on.ca::565f252d-3435-42e7-ac6a-9e0593d01f47" providerId="AD" clId="Web-{B49C813F-FB00-456E-B4CC-7720C1B463B9}" dt="2023-03-10T02:55:44.807" v="10" actId="20577"/>
        <pc:sldMkLst>
          <pc:docMk/>
          <pc:sldMk cId="4148608825" sldId="451"/>
        </pc:sldMkLst>
        <pc:spChg chg="mod">
          <ac:chgData name="Fangji Chen" userId="S::200520598@student.georgianc.on.ca::565f252d-3435-42e7-ac6a-9e0593d01f47" providerId="AD" clId="Web-{B49C813F-FB00-456E-B4CC-7720C1B463B9}" dt="2023-03-10T02:55:44.807" v="10" actId="20577"/>
          <ac:spMkLst>
            <pc:docMk/>
            <pc:sldMk cId="4148608825" sldId="451"/>
            <ac:spMk id="3" creationId="{7FC1D4BC-8B87-060A-6A1E-569BFE2E02FD}"/>
          </ac:spMkLst>
        </pc:spChg>
        <pc:spChg chg="mod">
          <ac:chgData name="Fangji Chen" userId="S::200520598@student.georgianc.on.ca::565f252d-3435-42e7-ac6a-9e0593d01f47" providerId="AD" clId="Web-{B49C813F-FB00-456E-B4CC-7720C1B463B9}" dt="2023-03-10T02:54:18.617" v="4" actId="20577"/>
          <ac:spMkLst>
            <pc:docMk/>
            <pc:sldMk cId="4148608825" sldId="451"/>
            <ac:spMk id="4" creationId="{73990FDA-08B9-B6EF-5E44-15DB7ABC3DE5}"/>
          </ac:spMkLst>
        </pc:spChg>
        <pc:spChg chg="mod">
          <ac:chgData name="Fangji Chen" userId="S::200520598@student.georgianc.on.ca::565f252d-3435-42e7-ac6a-9e0593d01f47" providerId="AD" clId="Web-{B49C813F-FB00-456E-B4CC-7720C1B463B9}" dt="2023-03-10T02:54:53.040" v="7" actId="14100"/>
          <ac:spMkLst>
            <pc:docMk/>
            <pc:sldMk cId="4148608825" sldId="451"/>
            <ac:spMk id="6" creationId="{195A087A-25EE-0726-CF5B-EC6B26304AA7}"/>
          </ac:spMkLst>
        </pc:spChg>
      </pc:sldChg>
      <pc:sldChg chg="modSp">
        <pc:chgData name="Fangji Chen" userId="S::200520598@student.georgianc.on.ca::565f252d-3435-42e7-ac6a-9e0593d01f47" providerId="AD" clId="Web-{B49C813F-FB00-456E-B4CC-7720C1B463B9}" dt="2023-03-10T02:58:56.265" v="77" actId="20577"/>
        <pc:sldMkLst>
          <pc:docMk/>
          <pc:sldMk cId="3546664577" sldId="454"/>
        </pc:sldMkLst>
        <pc:spChg chg="mod">
          <ac:chgData name="Fangji Chen" userId="S::200520598@student.georgianc.on.ca::565f252d-3435-42e7-ac6a-9e0593d01f47" providerId="AD" clId="Web-{B49C813F-FB00-456E-B4CC-7720C1B463B9}" dt="2023-03-10T02:58:56.265" v="77" actId="20577"/>
          <ac:spMkLst>
            <pc:docMk/>
            <pc:sldMk cId="3546664577" sldId="454"/>
            <ac:spMk id="3" creationId="{AA689516-17DA-3FF1-7519-F969107DD9EE}"/>
          </ac:spMkLst>
        </pc:spChg>
      </pc:sldChg>
      <pc:sldChg chg="modSp">
        <pc:chgData name="Fangji Chen" userId="S::200520598@student.georgianc.on.ca::565f252d-3435-42e7-ac6a-9e0593d01f47" providerId="AD" clId="Web-{B49C813F-FB00-456E-B4CC-7720C1B463B9}" dt="2023-03-10T03:00:16.799" v="80" actId="20577"/>
        <pc:sldMkLst>
          <pc:docMk/>
          <pc:sldMk cId="4174297809" sldId="456"/>
        </pc:sldMkLst>
        <pc:spChg chg="mod">
          <ac:chgData name="Fangji Chen" userId="S::200520598@student.georgianc.on.ca::565f252d-3435-42e7-ac6a-9e0593d01f47" providerId="AD" clId="Web-{B49C813F-FB00-456E-B4CC-7720C1B463B9}" dt="2023-03-10T03:00:16.799" v="80" actId="20577"/>
          <ac:spMkLst>
            <pc:docMk/>
            <pc:sldMk cId="4174297809" sldId="456"/>
            <ac:spMk id="7" creationId="{9E5881BE-007F-ECAD-0306-620285C224AD}"/>
          </ac:spMkLst>
        </pc:spChg>
      </pc:sldChg>
    </pc:docChg>
  </pc:docChgLst>
  <pc:docChgLst>
    <pc:chgData name="Fangji Chen" userId="S::200520598@student.georgianc.on.ca::565f252d-3435-42e7-ac6a-9e0593d01f47" providerId="AD" clId="Web-{4CE2DFBC-31F2-4ADE-B0DA-7B7FF6FF3982}"/>
    <pc:docChg chg="addSld delSld modSld">
      <pc:chgData name="Fangji Chen" userId="S::200520598@student.georgianc.on.ca::565f252d-3435-42e7-ac6a-9e0593d01f47" providerId="AD" clId="Web-{4CE2DFBC-31F2-4ADE-B0DA-7B7FF6FF3982}" dt="2023-03-10T02:17:25.562" v="244" actId="1076"/>
      <pc:docMkLst>
        <pc:docMk/>
      </pc:docMkLst>
      <pc:sldChg chg="addSp delSp modSp">
        <pc:chgData name="Fangji Chen" userId="S::200520598@student.georgianc.on.ca::565f252d-3435-42e7-ac6a-9e0593d01f47" providerId="AD" clId="Web-{4CE2DFBC-31F2-4ADE-B0DA-7B7FF6FF3982}" dt="2023-03-10T02:17:25.562" v="244" actId="1076"/>
        <pc:sldMkLst>
          <pc:docMk/>
          <pc:sldMk cId="1397800179" sldId="437"/>
        </pc:sldMkLst>
        <pc:spChg chg="add del mod">
          <ac:chgData name="Fangji Chen" userId="S::200520598@student.georgianc.on.ca::565f252d-3435-42e7-ac6a-9e0593d01f47" providerId="AD" clId="Web-{4CE2DFBC-31F2-4ADE-B0DA-7B7FF6FF3982}" dt="2023-03-10T02:15:10.666" v="207"/>
          <ac:spMkLst>
            <pc:docMk/>
            <pc:sldMk cId="1397800179" sldId="437"/>
            <ac:spMk id="2" creationId="{6DE488BF-A5F1-7A14-7DAD-6E7AADEC706D}"/>
          </ac:spMkLst>
        </pc:spChg>
        <pc:spChg chg="add del">
          <ac:chgData name="Fangji Chen" userId="S::200520598@student.georgianc.on.ca::565f252d-3435-42e7-ac6a-9e0593d01f47" providerId="AD" clId="Web-{4CE2DFBC-31F2-4ADE-B0DA-7B7FF6FF3982}" dt="2023-03-10T02:15:08.619" v="205"/>
          <ac:spMkLst>
            <pc:docMk/>
            <pc:sldMk cId="1397800179" sldId="437"/>
            <ac:spMk id="3" creationId="{0D13804A-FA18-A2CF-0110-4F6EC24CEB72}"/>
          </ac:spMkLst>
        </pc:spChg>
        <pc:spChg chg="add mod">
          <ac:chgData name="Fangji Chen" userId="S::200520598@student.georgianc.on.ca::565f252d-3435-42e7-ac6a-9e0593d01f47" providerId="AD" clId="Web-{4CE2DFBC-31F2-4ADE-B0DA-7B7FF6FF3982}" dt="2023-03-10T02:17:25.562" v="244" actId="1076"/>
          <ac:spMkLst>
            <pc:docMk/>
            <pc:sldMk cId="1397800179" sldId="437"/>
            <ac:spMk id="4" creationId="{B40FC008-6963-F7B8-CA0A-E3AE66C5DB22}"/>
          </ac:spMkLst>
        </pc:spChg>
        <pc:spChg chg="mod">
          <ac:chgData name="Fangji Chen" userId="S::200520598@student.georgianc.on.ca::565f252d-3435-42e7-ac6a-9e0593d01f47" providerId="AD" clId="Web-{4CE2DFBC-31F2-4ADE-B0DA-7B7FF6FF3982}" dt="2023-03-10T02:16:39.232" v="219" actId="1076"/>
          <ac:spMkLst>
            <pc:docMk/>
            <pc:sldMk cId="1397800179" sldId="437"/>
            <ac:spMk id="15" creationId="{33D3A51B-72FB-E7E7-E2E9-81B9EF0CA361}"/>
          </ac:spMkLst>
        </pc:spChg>
        <pc:spChg chg="mod">
          <ac:chgData name="Fangji Chen" userId="S::200520598@student.georgianc.on.ca::565f252d-3435-42e7-ac6a-9e0593d01f47" providerId="AD" clId="Web-{4CE2DFBC-31F2-4ADE-B0DA-7B7FF6FF3982}" dt="2023-03-10T02:16:46.233" v="225" actId="1076"/>
          <ac:spMkLst>
            <pc:docMk/>
            <pc:sldMk cId="1397800179" sldId="437"/>
            <ac:spMk id="16" creationId="{4DFC00A8-E821-5C90-546E-DA7982F7CF63}"/>
          </ac:spMkLst>
        </pc:spChg>
        <pc:spChg chg="mod">
          <ac:chgData name="Fangji Chen" userId="S::200520598@student.georgianc.on.ca::565f252d-3435-42e7-ac6a-9e0593d01f47" providerId="AD" clId="Web-{4CE2DFBC-31F2-4ADE-B0DA-7B7FF6FF3982}" dt="2023-03-10T02:16:39.248" v="220" actId="1076"/>
          <ac:spMkLst>
            <pc:docMk/>
            <pc:sldMk cId="1397800179" sldId="437"/>
            <ac:spMk id="18" creationId="{254C2C7A-301A-B878-3322-06AA25179056}"/>
          </ac:spMkLst>
        </pc:spChg>
        <pc:spChg chg="mod">
          <ac:chgData name="Fangji Chen" userId="S::200520598@student.georgianc.on.ca::565f252d-3435-42e7-ac6a-9e0593d01f47" providerId="AD" clId="Web-{4CE2DFBC-31F2-4ADE-B0DA-7B7FF6FF3982}" dt="2023-03-10T02:16:46.248" v="226" actId="1076"/>
          <ac:spMkLst>
            <pc:docMk/>
            <pc:sldMk cId="1397800179" sldId="437"/>
            <ac:spMk id="19" creationId="{81103347-DAE2-4EA6-9C7C-D431A2D0A3D6}"/>
          </ac:spMkLst>
        </pc:spChg>
        <pc:spChg chg="mod">
          <ac:chgData name="Fangji Chen" userId="S::200520598@student.georgianc.on.ca::565f252d-3435-42e7-ac6a-9e0593d01f47" providerId="AD" clId="Web-{4CE2DFBC-31F2-4ADE-B0DA-7B7FF6FF3982}" dt="2023-03-10T02:16:39.264" v="221" actId="1076"/>
          <ac:spMkLst>
            <pc:docMk/>
            <pc:sldMk cId="1397800179" sldId="437"/>
            <ac:spMk id="24" creationId="{1B2C0A5C-0EDA-81BB-C360-2602A4281897}"/>
          </ac:spMkLst>
        </pc:spChg>
        <pc:spChg chg="mod">
          <ac:chgData name="Fangji Chen" userId="S::200520598@student.georgianc.on.ca::565f252d-3435-42e7-ac6a-9e0593d01f47" providerId="AD" clId="Web-{4CE2DFBC-31F2-4ADE-B0DA-7B7FF6FF3982}" dt="2023-03-10T02:16:46.264" v="227" actId="1076"/>
          <ac:spMkLst>
            <pc:docMk/>
            <pc:sldMk cId="1397800179" sldId="437"/>
            <ac:spMk id="25" creationId="{7EFF04A2-81F3-783C-B5AA-1AD51D30AF61}"/>
          </ac:spMkLst>
        </pc:spChg>
        <pc:spChg chg="mod">
          <ac:chgData name="Fangji Chen" userId="S::200520598@student.georgianc.on.ca::565f252d-3435-42e7-ac6a-9e0593d01f47" providerId="AD" clId="Web-{4CE2DFBC-31F2-4ADE-B0DA-7B7FF6FF3982}" dt="2023-03-10T02:17:04.733" v="238" actId="20577"/>
          <ac:spMkLst>
            <pc:docMk/>
            <pc:sldMk cId="1397800179" sldId="437"/>
            <ac:spMk id="26" creationId="{2B1AB9F4-B8A9-8C31-788D-95E3B987EAA2}"/>
          </ac:spMkLst>
        </pc:spChg>
        <pc:picChg chg="mod">
          <ac:chgData name="Fangji Chen" userId="S::200520598@student.georgianc.on.ca::565f252d-3435-42e7-ac6a-9e0593d01f47" providerId="AD" clId="Web-{4CE2DFBC-31F2-4ADE-B0DA-7B7FF6FF3982}" dt="2023-03-10T02:16:46.311" v="228" actId="1076"/>
          <ac:picMkLst>
            <pc:docMk/>
            <pc:sldMk cId="1397800179" sldId="437"/>
            <ac:picMk id="5" creationId="{4ADE9451-0E07-EFBE-620D-2137FAE0E3ED}"/>
          </ac:picMkLst>
        </pc:picChg>
        <pc:picChg chg="mod">
          <ac:chgData name="Fangji Chen" userId="S::200520598@student.georgianc.on.ca::565f252d-3435-42e7-ac6a-9e0593d01f47" providerId="AD" clId="Web-{4CE2DFBC-31F2-4ADE-B0DA-7B7FF6FF3982}" dt="2023-03-10T02:16:39.310" v="222" actId="1076"/>
          <ac:picMkLst>
            <pc:docMk/>
            <pc:sldMk cId="1397800179" sldId="437"/>
            <ac:picMk id="7" creationId="{86A2F6E4-D6AD-C8BA-0C00-858F4586567F}"/>
          </ac:picMkLst>
        </pc:picChg>
        <pc:picChg chg="mod">
          <ac:chgData name="Fangji Chen" userId="S::200520598@student.georgianc.on.ca::565f252d-3435-42e7-ac6a-9e0593d01f47" providerId="AD" clId="Web-{4CE2DFBC-31F2-4ADE-B0DA-7B7FF6FF3982}" dt="2023-03-10T02:16:01.637" v="210" actId="14100"/>
          <ac:picMkLst>
            <pc:docMk/>
            <pc:sldMk cId="1397800179" sldId="437"/>
            <ac:picMk id="9" creationId="{9CC15992-035E-FA59-8B10-494519C90B7D}"/>
          </ac:picMkLst>
        </pc:picChg>
        <pc:picChg chg="mod">
          <ac:chgData name="Fangji Chen" userId="S::200520598@student.georgianc.on.ca::565f252d-3435-42e7-ac6a-9e0593d01f47" providerId="AD" clId="Web-{4CE2DFBC-31F2-4ADE-B0DA-7B7FF6FF3982}" dt="2023-03-10T02:16:46.326" v="229" actId="1076"/>
          <ac:picMkLst>
            <pc:docMk/>
            <pc:sldMk cId="1397800179" sldId="437"/>
            <ac:picMk id="10" creationId="{E6AA2B45-46C6-081E-36B9-65C5C32C1200}"/>
          </ac:picMkLst>
        </pc:picChg>
        <pc:picChg chg="mod">
          <ac:chgData name="Fangji Chen" userId="S::200520598@student.georgianc.on.ca::565f252d-3435-42e7-ac6a-9e0593d01f47" providerId="AD" clId="Web-{4CE2DFBC-31F2-4ADE-B0DA-7B7FF6FF3982}" dt="2023-03-10T02:16:05.340" v="211" actId="14100"/>
          <ac:picMkLst>
            <pc:docMk/>
            <pc:sldMk cId="1397800179" sldId="437"/>
            <ac:picMk id="11" creationId="{A23C9432-C1DA-F27C-E1C1-9575BEDFBCE4}"/>
          </ac:picMkLst>
        </pc:picChg>
        <pc:picChg chg="mod">
          <ac:chgData name="Fangji Chen" userId="S::200520598@student.georgianc.on.ca::565f252d-3435-42e7-ac6a-9e0593d01f47" providerId="AD" clId="Web-{4CE2DFBC-31F2-4ADE-B0DA-7B7FF6FF3982}" dt="2023-03-10T02:16:39.342" v="223" actId="1076"/>
          <ac:picMkLst>
            <pc:docMk/>
            <pc:sldMk cId="1397800179" sldId="437"/>
            <ac:picMk id="12" creationId="{C66B39B8-AE57-FF44-BD35-86073CAF32E2}"/>
          </ac:picMkLst>
        </pc:picChg>
        <pc:picChg chg="mod">
          <ac:chgData name="Fangji Chen" userId="S::200520598@student.georgianc.on.ca::565f252d-3435-42e7-ac6a-9e0593d01f47" providerId="AD" clId="Web-{4CE2DFBC-31F2-4ADE-B0DA-7B7FF6FF3982}" dt="2023-03-10T02:16:46.358" v="230" actId="1076"/>
          <ac:picMkLst>
            <pc:docMk/>
            <pc:sldMk cId="1397800179" sldId="437"/>
            <ac:picMk id="20" creationId="{B6D69A84-0CF7-E4B1-80AC-42DB3BB4DED2}"/>
          </ac:picMkLst>
        </pc:picChg>
        <pc:picChg chg="mod">
          <ac:chgData name="Fangji Chen" userId="S::200520598@student.georgianc.on.ca::565f252d-3435-42e7-ac6a-9e0593d01f47" providerId="AD" clId="Web-{4CE2DFBC-31F2-4ADE-B0DA-7B7FF6FF3982}" dt="2023-03-10T02:16:08.715" v="212" actId="14100"/>
          <ac:picMkLst>
            <pc:docMk/>
            <pc:sldMk cId="1397800179" sldId="437"/>
            <ac:picMk id="21" creationId="{945242D4-0848-CA97-0011-DC4DE546A5CB}"/>
          </ac:picMkLst>
        </pc:picChg>
        <pc:picChg chg="mod">
          <ac:chgData name="Fangji Chen" userId="S::200520598@student.georgianc.on.ca::565f252d-3435-42e7-ac6a-9e0593d01f47" providerId="AD" clId="Web-{4CE2DFBC-31F2-4ADE-B0DA-7B7FF6FF3982}" dt="2023-03-10T02:16:39.373" v="224" actId="1076"/>
          <ac:picMkLst>
            <pc:docMk/>
            <pc:sldMk cId="1397800179" sldId="437"/>
            <ac:picMk id="22" creationId="{2C58717C-062E-76DC-5F24-E12758EE2E58}"/>
          </ac:picMkLst>
        </pc:picChg>
      </pc:sldChg>
      <pc:sldChg chg="addSp delSp modSp mod modClrScheme delDesignElem chgLayout">
        <pc:chgData name="Fangji Chen" userId="S::200520598@student.georgianc.on.ca::565f252d-3435-42e7-ac6a-9e0593d01f47" providerId="AD" clId="Web-{4CE2DFBC-31F2-4ADE-B0DA-7B7FF6FF3982}" dt="2023-03-10T02:15:54.012" v="209" actId="1076"/>
        <pc:sldMkLst>
          <pc:docMk/>
          <pc:sldMk cId="4174297809" sldId="456"/>
        </pc:sldMkLst>
        <pc:spChg chg="mod ord">
          <ac:chgData name="Fangji Chen" userId="S::200520598@student.georgianc.on.ca::565f252d-3435-42e7-ac6a-9e0593d01f47" providerId="AD" clId="Web-{4CE2DFBC-31F2-4ADE-B0DA-7B7FF6FF3982}" dt="2023-03-10T01:55:57.915" v="142"/>
          <ac:spMkLst>
            <pc:docMk/>
            <pc:sldMk cId="4174297809" sldId="456"/>
            <ac:spMk id="2" creationId="{D3BA7003-46CE-5AAE-2C44-6127F3C95532}"/>
          </ac:spMkLst>
        </pc:spChg>
        <pc:spChg chg="mod ord">
          <ac:chgData name="Fangji Chen" userId="S::200520598@student.georgianc.on.ca::565f252d-3435-42e7-ac6a-9e0593d01f47" providerId="AD" clId="Web-{4CE2DFBC-31F2-4ADE-B0DA-7B7FF6FF3982}" dt="2023-03-10T01:57:45.857" v="176" actId="20577"/>
          <ac:spMkLst>
            <pc:docMk/>
            <pc:sldMk cId="4174297809" sldId="456"/>
            <ac:spMk id="3" creationId="{A58313E3-7757-C51E-DF83-C383853EA4C9}"/>
          </ac:spMkLst>
        </pc:spChg>
        <pc:spChg chg="add mod ord">
          <ac:chgData name="Fangji Chen" userId="S::200520598@student.georgianc.on.ca::565f252d-3435-42e7-ac6a-9e0593d01f47" providerId="AD" clId="Web-{4CE2DFBC-31F2-4ADE-B0DA-7B7FF6FF3982}" dt="2023-03-10T01:58:26.343" v="191" actId="20577"/>
          <ac:spMkLst>
            <pc:docMk/>
            <pc:sldMk cId="4174297809" sldId="456"/>
            <ac:spMk id="6" creationId="{B356A0F7-0619-7675-C91A-7CC8348A3FE9}"/>
          </ac:spMkLst>
        </pc:spChg>
        <pc:spChg chg="add mod ord">
          <ac:chgData name="Fangji Chen" userId="S::200520598@student.georgianc.on.ca::565f252d-3435-42e7-ac6a-9e0593d01f47" providerId="AD" clId="Web-{4CE2DFBC-31F2-4ADE-B0DA-7B7FF6FF3982}" dt="2023-03-10T01:58:48.359" v="199" actId="20577"/>
          <ac:spMkLst>
            <pc:docMk/>
            <pc:sldMk cId="4174297809" sldId="456"/>
            <ac:spMk id="7" creationId="{9E5881BE-007F-ECAD-0306-620285C224AD}"/>
          </ac:spMkLst>
        </pc:spChg>
        <pc:spChg chg="add mod ord">
          <ac:chgData name="Fangji Chen" userId="S::200520598@student.georgianc.on.ca::565f252d-3435-42e7-ac6a-9e0593d01f47" providerId="AD" clId="Web-{4CE2DFBC-31F2-4ADE-B0DA-7B7FF6FF3982}" dt="2023-03-10T01:59:02.063" v="200" actId="20577"/>
          <ac:spMkLst>
            <pc:docMk/>
            <pc:sldMk cId="4174297809" sldId="456"/>
            <ac:spMk id="8" creationId="{F61E47E7-1570-B48D-6CBB-5DF83103D46B}"/>
          </ac:spMkLst>
        </pc:spChg>
        <pc:spChg chg="del">
          <ac:chgData name="Fangji Chen" userId="S::200520598@student.georgianc.on.ca::565f252d-3435-42e7-ac6a-9e0593d01f47" providerId="AD" clId="Web-{4CE2DFBC-31F2-4ADE-B0DA-7B7FF6FF3982}" dt="2023-03-10T01:55:44.930" v="141"/>
          <ac:spMkLst>
            <pc:docMk/>
            <pc:sldMk cId="4174297809" sldId="456"/>
            <ac:spMk id="10" creationId="{AF38CBB2-04B5-4ED2-92CA-ABA779049DEA}"/>
          </ac:spMkLst>
        </pc:spChg>
        <pc:spChg chg="del">
          <ac:chgData name="Fangji Chen" userId="S::200520598@student.georgianc.on.ca::565f252d-3435-42e7-ac6a-9e0593d01f47" providerId="AD" clId="Web-{4CE2DFBC-31F2-4ADE-B0DA-7B7FF6FF3982}" dt="2023-03-10T01:55:44.930" v="141"/>
          <ac:spMkLst>
            <pc:docMk/>
            <pc:sldMk cId="4174297809" sldId="456"/>
            <ac:spMk id="21" creationId="{A81BF76C-52E4-494B-86F2-4CBAC20E3856}"/>
          </ac:spMkLst>
        </pc:spChg>
        <pc:spChg chg="add del">
          <ac:chgData name="Fangji Chen" userId="S::200520598@student.georgianc.on.ca::565f252d-3435-42e7-ac6a-9e0593d01f47" providerId="AD" clId="Web-{4CE2DFBC-31F2-4ADE-B0DA-7B7FF6FF3982}" dt="2023-03-10T01:55:57.915" v="142"/>
          <ac:spMkLst>
            <pc:docMk/>
            <pc:sldMk cId="4174297809" sldId="456"/>
            <ac:spMk id="30" creationId="{742C14A9-3617-46DD-9FC4-ED828A7D3E6F}"/>
          </ac:spMkLst>
        </pc:spChg>
        <pc:spChg chg="add del">
          <ac:chgData name="Fangji Chen" userId="S::200520598@student.georgianc.on.ca::565f252d-3435-42e7-ac6a-9e0593d01f47" providerId="AD" clId="Web-{4CE2DFBC-31F2-4ADE-B0DA-7B7FF6FF3982}" dt="2023-03-10T01:55:57.915" v="142"/>
          <ac:spMkLst>
            <pc:docMk/>
            <pc:sldMk cId="4174297809" sldId="456"/>
            <ac:spMk id="34" creationId="{19E5CB6C-D5A1-44AB-BAD0-E76C67ED2802}"/>
          </ac:spMkLst>
        </pc:spChg>
        <pc:grpChg chg="del">
          <ac:chgData name="Fangji Chen" userId="S::200520598@student.georgianc.on.ca::565f252d-3435-42e7-ac6a-9e0593d01f47" providerId="AD" clId="Web-{4CE2DFBC-31F2-4ADE-B0DA-7B7FF6FF3982}" dt="2023-03-10T01:55:44.930" v="141"/>
          <ac:grpSpMkLst>
            <pc:docMk/>
            <pc:sldMk cId="4174297809" sldId="456"/>
            <ac:grpSpMk id="23" creationId="{CD0703AE-95DE-4C43-8272-BB33A5AD46D3}"/>
          </ac:grpSpMkLst>
        </pc:grpChg>
        <pc:picChg chg="mod">
          <ac:chgData name="Fangji Chen" userId="S::200520598@student.georgianc.on.ca::565f252d-3435-42e7-ac6a-9e0593d01f47" providerId="AD" clId="Web-{4CE2DFBC-31F2-4ADE-B0DA-7B7FF6FF3982}" dt="2023-03-10T01:58:01.592" v="178" actId="1076"/>
          <ac:picMkLst>
            <pc:docMk/>
            <pc:sldMk cId="4174297809" sldId="456"/>
            <ac:picMk id="4" creationId="{BE765C47-D560-3EDD-F6EE-6B13508B8E28}"/>
          </ac:picMkLst>
        </pc:picChg>
        <pc:picChg chg="mod">
          <ac:chgData name="Fangji Chen" userId="S::200520598@student.georgianc.on.ca::565f252d-3435-42e7-ac6a-9e0593d01f47" providerId="AD" clId="Web-{4CE2DFBC-31F2-4ADE-B0DA-7B7FF6FF3982}" dt="2023-03-10T02:15:54.012" v="209" actId="1076"/>
          <ac:picMkLst>
            <pc:docMk/>
            <pc:sldMk cId="4174297809" sldId="456"/>
            <ac:picMk id="5" creationId="{F322B00B-C123-17BD-3811-609CD1A18304}"/>
          </ac:picMkLst>
        </pc:picChg>
        <pc:picChg chg="del">
          <ac:chgData name="Fangji Chen" userId="S::200520598@student.georgianc.on.ca::565f252d-3435-42e7-ac6a-9e0593d01f47" providerId="AD" clId="Web-{4CE2DFBC-31F2-4ADE-B0DA-7B7FF6FF3982}" dt="2023-03-10T01:55:44.930" v="141"/>
          <ac:picMkLst>
            <pc:docMk/>
            <pc:sldMk cId="4174297809" sldId="456"/>
            <ac:picMk id="20" creationId="{0C24E7C2-F39B-4280-9B81-F15BBD93C3A9}"/>
          </ac:picMkLst>
        </pc:picChg>
        <pc:picChg chg="add del">
          <ac:chgData name="Fangji Chen" userId="S::200520598@student.georgianc.on.ca::565f252d-3435-42e7-ac6a-9e0593d01f47" providerId="AD" clId="Web-{4CE2DFBC-31F2-4ADE-B0DA-7B7FF6FF3982}" dt="2023-03-10T01:55:57.915" v="142"/>
          <ac:picMkLst>
            <pc:docMk/>
            <pc:sldMk cId="4174297809" sldId="456"/>
            <ac:picMk id="36" creationId="{D5A16967-5C32-4A48-9F02-4F0228AC8DBA}"/>
          </ac:picMkLst>
        </pc:picChg>
        <pc:cxnChg chg="del">
          <ac:chgData name="Fangji Chen" userId="S::200520598@student.georgianc.on.ca::565f252d-3435-42e7-ac6a-9e0593d01f47" providerId="AD" clId="Web-{4CE2DFBC-31F2-4ADE-B0DA-7B7FF6FF3982}" dt="2023-03-10T01:55:44.930" v="141"/>
          <ac:cxnSpMkLst>
            <pc:docMk/>
            <pc:sldMk cId="4174297809" sldId="456"/>
            <ac:cxnSpMk id="12" creationId="{99ECE436-E5C5-4600-9DAE-6A66A788E0DF}"/>
          </ac:cxnSpMkLst>
        </pc:cxnChg>
        <pc:cxnChg chg="del">
          <ac:chgData name="Fangji Chen" userId="S::200520598@student.georgianc.on.ca::565f252d-3435-42e7-ac6a-9e0593d01f47" providerId="AD" clId="Web-{4CE2DFBC-31F2-4ADE-B0DA-7B7FF6FF3982}" dt="2023-03-10T01:55:44.930" v="141"/>
          <ac:cxnSpMkLst>
            <pc:docMk/>
            <pc:sldMk cId="4174297809" sldId="456"/>
            <ac:cxnSpMk id="22" creationId="{F381DAA9-C4BA-4BB3-8F4B-3BC4B43EB336}"/>
          </ac:cxnSpMkLst>
        </pc:cxnChg>
        <pc:cxnChg chg="add del">
          <ac:chgData name="Fangji Chen" userId="S::200520598@student.georgianc.on.ca::565f252d-3435-42e7-ac6a-9e0593d01f47" providerId="AD" clId="Web-{4CE2DFBC-31F2-4ADE-B0DA-7B7FF6FF3982}" dt="2023-03-10T01:55:57.915" v="142"/>
          <ac:cxnSpMkLst>
            <pc:docMk/>
            <pc:sldMk cId="4174297809" sldId="456"/>
            <ac:cxnSpMk id="32" creationId="{19AB0109-1C89-41F0-9EDF-3DE017BE3F27}"/>
          </ac:cxnSpMkLst>
        </pc:cxnChg>
        <pc:cxnChg chg="add del">
          <ac:chgData name="Fangji Chen" userId="S::200520598@student.georgianc.on.ca::565f252d-3435-42e7-ac6a-9e0593d01f47" providerId="AD" clId="Web-{4CE2DFBC-31F2-4ADE-B0DA-7B7FF6FF3982}" dt="2023-03-10T01:55:57.915" v="142"/>
          <ac:cxnSpMkLst>
            <pc:docMk/>
            <pc:sldMk cId="4174297809" sldId="456"/>
            <ac:cxnSpMk id="38" creationId="{942D078B-EF20-4DB1-AA1B-87F212C56A9A}"/>
          </ac:cxnSpMkLst>
        </pc:cxnChg>
      </pc:sldChg>
      <pc:sldChg chg="modSp">
        <pc:chgData name="Fangji Chen" userId="S::200520598@student.georgianc.on.ca::565f252d-3435-42e7-ac6a-9e0593d01f47" providerId="AD" clId="Web-{4CE2DFBC-31F2-4ADE-B0DA-7B7FF6FF3982}" dt="2023-03-10T01:43:13.804" v="16" actId="14100"/>
        <pc:sldMkLst>
          <pc:docMk/>
          <pc:sldMk cId="3024495436" sldId="458"/>
        </pc:sldMkLst>
        <pc:spChg chg="mod">
          <ac:chgData name="Fangji Chen" userId="S::200520598@student.georgianc.on.ca::565f252d-3435-42e7-ac6a-9e0593d01f47" providerId="AD" clId="Web-{4CE2DFBC-31F2-4ADE-B0DA-7B7FF6FF3982}" dt="2023-03-10T01:42:25.052" v="8" actId="20577"/>
          <ac:spMkLst>
            <pc:docMk/>
            <pc:sldMk cId="3024495436" sldId="458"/>
            <ac:spMk id="2" creationId="{9B719BCF-56A9-5D73-6610-E87D582EAB5B}"/>
          </ac:spMkLst>
        </pc:spChg>
        <pc:picChg chg="mod">
          <ac:chgData name="Fangji Chen" userId="S::200520598@student.georgianc.on.ca::565f252d-3435-42e7-ac6a-9e0593d01f47" providerId="AD" clId="Web-{4CE2DFBC-31F2-4ADE-B0DA-7B7FF6FF3982}" dt="2023-03-10T01:43:13.804" v="16" actId="14100"/>
          <ac:picMkLst>
            <pc:docMk/>
            <pc:sldMk cId="3024495436" sldId="458"/>
            <ac:picMk id="5" creationId="{EC2C0B99-3F7F-33C8-DA5F-4E567C6E4E8B}"/>
          </ac:picMkLst>
        </pc:picChg>
      </pc:sldChg>
      <pc:sldChg chg="modSp">
        <pc:chgData name="Fangji Chen" userId="S::200520598@student.georgianc.on.ca::565f252d-3435-42e7-ac6a-9e0593d01f47" providerId="AD" clId="Web-{4CE2DFBC-31F2-4ADE-B0DA-7B7FF6FF3982}" dt="2023-03-10T01:43:00.788" v="14" actId="1076"/>
        <pc:sldMkLst>
          <pc:docMk/>
          <pc:sldMk cId="1048531619" sldId="459"/>
        </pc:sldMkLst>
        <pc:spChg chg="mod">
          <ac:chgData name="Fangji Chen" userId="S::200520598@student.georgianc.on.ca::565f252d-3435-42e7-ac6a-9e0593d01f47" providerId="AD" clId="Web-{4CE2DFBC-31F2-4ADE-B0DA-7B7FF6FF3982}" dt="2023-03-10T01:43:00.788" v="14" actId="1076"/>
          <ac:spMkLst>
            <pc:docMk/>
            <pc:sldMk cId="1048531619" sldId="459"/>
            <ac:spMk id="7" creationId="{989948DF-1794-3C95-0A65-42914BC14B7D}"/>
          </ac:spMkLst>
        </pc:spChg>
        <pc:picChg chg="mod">
          <ac:chgData name="Fangji Chen" userId="S::200520598@student.georgianc.on.ca::565f252d-3435-42e7-ac6a-9e0593d01f47" providerId="AD" clId="Web-{4CE2DFBC-31F2-4ADE-B0DA-7B7FF6FF3982}" dt="2023-03-10T01:42:56.288" v="12" actId="14100"/>
          <ac:picMkLst>
            <pc:docMk/>
            <pc:sldMk cId="1048531619" sldId="459"/>
            <ac:picMk id="4" creationId="{B9F10694-7B3D-F702-0860-BA3818164362}"/>
          </ac:picMkLst>
        </pc:picChg>
        <pc:picChg chg="mod">
          <ac:chgData name="Fangji Chen" userId="S::200520598@student.georgianc.on.ca::565f252d-3435-42e7-ac6a-9e0593d01f47" providerId="AD" clId="Web-{4CE2DFBC-31F2-4ADE-B0DA-7B7FF6FF3982}" dt="2023-03-10T01:43:00.772" v="13" actId="1076"/>
          <ac:picMkLst>
            <pc:docMk/>
            <pc:sldMk cId="1048531619" sldId="459"/>
            <ac:picMk id="6" creationId="{583FFE59-2750-3267-6087-4A98678EC176}"/>
          </ac:picMkLst>
        </pc:picChg>
      </pc:sldChg>
      <pc:sldChg chg="modSp del">
        <pc:chgData name="Fangji Chen" userId="S::200520598@student.georgianc.on.ca::565f252d-3435-42e7-ac6a-9e0593d01f47" providerId="AD" clId="Web-{4CE2DFBC-31F2-4ADE-B0DA-7B7FF6FF3982}" dt="2023-03-10T01:53:47.081" v="123"/>
        <pc:sldMkLst>
          <pc:docMk/>
          <pc:sldMk cId="2802276786" sldId="462"/>
        </pc:sldMkLst>
        <pc:picChg chg="mod">
          <ac:chgData name="Fangji Chen" userId="S::200520598@student.georgianc.on.ca::565f252d-3435-42e7-ac6a-9e0593d01f47" providerId="AD" clId="Web-{4CE2DFBC-31F2-4ADE-B0DA-7B7FF6FF3982}" dt="2023-03-10T01:51:01.308" v="108" actId="14100"/>
          <ac:picMkLst>
            <pc:docMk/>
            <pc:sldMk cId="2802276786" sldId="462"/>
            <ac:picMk id="6" creationId="{7DED2CE4-E4E6-0323-09BC-99380A56C9C3}"/>
          </ac:picMkLst>
        </pc:picChg>
      </pc:sldChg>
      <pc:sldChg chg="del">
        <pc:chgData name="Fangji Chen" userId="S::200520598@student.georgianc.on.ca::565f252d-3435-42e7-ac6a-9e0593d01f47" providerId="AD" clId="Web-{4CE2DFBC-31F2-4ADE-B0DA-7B7FF6FF3982}" dt="2023-03-10T01:50:01.181" v="102"/>
        <pc:sldMkLst>
          <pc:docMk/>
          <pc:sldMk cId="1442095705" sldId="463"/>
        </pc:sldMkLst>
      </pc:sldChg>
      <pc:sldChg chg="del">
        <pc:chgData name="Fangji Chen" userId="S::200520598@student.georgianc.on.ca::565f252d-3435-42e7-ac6a-9e0593d01f47" providerId="AD" clId="Web-{4CE2DFBC-31F2-4ADE-B0DA-7B7FF6FF3982}" dt="2023-03-10T01:44:16.151" v="31"/>
        <pc:sldMkLst>
          <pc:docMk/>
          <pc:sldMk cId="2768311358" sldId="464"/>
        </pc:sldMkLst>
      </pc:sldChg>
      <pc:sldChg chg="addSp modSp">
        <pc:chgData name="Fangji Chen" userId="S::200520598@student.georgianc.on.ca::565f252d-3435-42e7-ac6a-9e0593d01f47" providerId="AD" clId="Web-{4CE2DFBC-31F2-4ADE-B0DA-7B7FF6FF3982}" dt="2023-03-10T01:52:25.593" v="111" actId="1076"/>
        <pc:sldMkLst>
          <pc:docMk/>
          <pc:sldMk cId="3291069214" sldId="466"/>
        </pc:sldMkLst>
        <pc:spChg chg="add mod">
          <ac:chgData name="Fangji Chen" userId="S::200520598@student.georgianc.on.ca::565f252d-3435-42e7-ac6a-9e0593d01f47" providerId="AD" clId="Web-{4CE2DFBC-31F2-4ADE-B0DA-7B7FF6FF3982}" dt="2023-03-10T01:48:29.849" v="91" actId="1076"/>
          <ac:spMkLst>
            <pc:docMk/>
            <pc:sldMk cId="3291069214" sldId="466"/>
            <ac:spMk id="6" creationId="{99EC3002-D01C-C39F-47B9-24CF2B55AC5E}"/>
          </ac:spMkLst>
        </pc:spChg>
        <pc:spChg chg="mod">
          <ac:chgData name="Fangji Chen" userId="S::200520598@student.georgianc.on.ca::565f252d-3435-42e7-ac6a-9e0593d01f47" providerId="AD" clId="Web-{4CE2DFBC-31F2-4ADE-B0DA-7B7FF6FF3982}" dt="2023-03-10T01:49:32.226" v="97" actId="1076"/>
          <ac:spMkLst>
            <pc:docMk/>
            <pc:sldMk cId="3291069214" sldId="466"/>
            <ac:spMk id="8" creationId="{7B23C25F-88C4-FF28-341B-BF98AE89B10B}"/>
          </ac:spMkLst>
        </pc:spChg>
        <pc:spChg chg="add mod">
          <ac:chgData name="Fangji Chen" userId="S::200520598@student.georgianc.on.ca::565f252d-3435-42e7-ac6a-9e0593d01f47" providerId="AD" clId="Web-{4CE2DFBC-31F2-4ADE-B0DA-7B7FF6FF3982}" dt="2023-03-10T01:49:56.181" v="101" actId="1076"/>
          <ac:spMkLst>
            <pc:docMk/>
            <pc:sldMk cId="3291069214" sldId="466"/>
            <ac:spMk id="15" creationId="{D2E84874-9B6D-B58B-F115-22B91D7DF62E}"/>
          </ac:spMkLst>
        </pc:spChg>
        <pc:picChg chg="mod modCrop">
          <ac:chgData name="Fangji Chen" userId="S::200520598@student.georgianc.on.ca::565f252d-3435-42e7-ac6a-9e0593d01f47" providerId="AD" clId="Web-{4CE2DFBC-31F2-4ADE-B0DA-7B7FF6FF3982}" dt="2023-03-10T01:49:37.633" v="98" actId="1076"/>
          <ac:picMkLst>
            <pc:docMk/>
            <pc:sldMk cId="3291069214" sldId="466"/>
            <ac:picMk id="4" creationId="{A7F94846-FD76-050A-B463-5098C5EE8CDD}"/>
          </ac:picMkLst>
        </pc:picChg>
        <pc:picChg chg="mod">
          <ac:chgData name="Fangji Chen" userId="S::200520598@student.georgianc.on.ca::565f252d-3435-42e7-ac6a-9e0593d01f47" providerId="AD" clId="Web-{4CE2DFBC-31F2-4ADE-B0DA-7B7FF6FF3982}" dt="2023-03-10T01:49:28.148" v="96" actId="1076"/>
          <ac:picMkLst>
            <pc:docMk/>
            <pc:sldMk cId="3291069214" sldId="466"/>
            <ac:picMk id="5" creationId="{67B6B28F-2233-7372-F335-3E519D23569B}"/>
          </ac:picMkLst>
        </pc:picChg>
        <pc:picChg chg="mod">
          <ac:chgData name="Fangji Chen" userId="S::200520598@student.georgianc.on.ca::565f252d-3435-42e7-ac6a-9e0593d01f47" providerId="AD" clId="Web-{4CE2DFBC-31F2-4ADE-B0DA-7B7FF6FF3982}" dt="2023-03-10T01:52:25.593" v="111" actId="1076"/>
          <ac:picMkLst>
            <pc:docMk/>
            <pc:sldMk cId="3291069214" sldId="466"/>
            <ac:picMk id="7" creationId="{39B080D5-EC4C-4A5C-477F-5BD9D091B9A1}"/>
          </ac:picMkLst>
        </pc:picChg>
        <pc:picChg chg="mod">
          <ac:chgData name="Fangji Chen" userId="S::200520598@student.georgianc.on.ca::565f252d-3435-42e7-ac6a-9e0593d01f47" providerId="AD" clId="Web-{4CE2DFBC-31F2-4ADE-B0DA-7B7FF6FF3982}" dt="2023-03-10T01:48:29.802" v="89" actId="1076"/>
          <ac:picMkLst>
            <pc:docMk/>
            <pc:sldMk cId="3291069214" sldId="466"/>
            <ac:picMk id="9" creationId="{A974C052-677E-EC08-5430-3A41DD7F4888}"/>
          </ac:picMkLst>
        </pc:picChg>
        <pc:picChg chg="add mod modCrop">
          <ac:chgData name="Fangji Chen" userId="S::200520598@student.georgianc.on.ca::565f252d-3435-42e7-ac6a-9e0593d01f47" providerId="AD" clId="Web-{4CE2DFBC-31F2-4ADE-B0DA-7B7FF6FF3982}" dt="2023-03-10T01:50:38.573" v="107" actId="1076"/>
          <ac:picMkLst>
            <pc:docMk/>
            <pc:sldMk cId="3291069214" sldId="466"/>
            <ac:picMk id="11" creationId="{D87EFF37-D428-19C1-84A1-8E4DB49E195F}"/>
          </ac:picMkLst>
        </pc:picChg>
        <pc:picChg chg="add mod">
          <ac:chgData name="Fangji Chen" userId="S::200520598@student.georgianc.on.ca::565f252d-3435-42e7-ac6a-9e0593d01f47" providerId="AD" clId="Web-{4CE2DFBC-31F2-4ADE-B0DA-7B7FF6FF3982}" dt="2023-03-10T01:49:51.462" v="99" actId="1076"/>
          <ac:picMkLst>
            <pc:docMk/>
            <pc:sldMk cId="3291069214" sldId="466"/>
            <ac:picMk id="13" creationId="{EBAAFDED-2BFF-1089-C505-0F1072012275}"/>
          </ac:picMkLst>
        </pc:picChg>
        <pc:picChg chg="add mod">
          <ac:chgData name="Fangji Chen" userId="S::200520598@student.georgianc.on.ca::565f252d-3435-42e7-ac6a-9e0593d01f47" providerId="AD" clId="Web-{4CE2DFBC-31F2-4ADE-B0DA-7B7FF6FF3982}" dt="2023-03-10T01:51:09.762" v="110" actId="1076"/>
          <ac:picMkLst>
            <pc:docMk/>
            <pc:sldMk cId="3291069214" sldId="466"/>
            <ac:picMk id="17" creationId="{F8B13A4B-A768-8E69-7A8C-F44DD4CE8F41}"/>
          </ac:picMkLst>
        </pc:picChg>
      </pc:sldChg>
      <pc:sldChg chg="addSp modSp new mod setBg">
        <pc:chgData name="Fangji Chen" userId="S::200520598@student.georgianc.on.ca::565f252d-3435-42e7-ac6a-9e0593d01f47" providerId="AD" clId="Web-{4CE2DFBC-31F2-4ADE-B0DA-7B7FF6FF3982}" dt="2023-03-10T01:53:06.517" v="122"/>
        <pc:sldMkLst>
          <pc:docMk/>
          <pc:sldMk cId="3574485020" sldId="467"/>
        </pc:sldMkLst>
        <pc:spChg chg="mod">
          <ac:chgData name="Fangji Chen" userId="S::200520598@student.georgianc.on.ca::565f252d-3435-42e7-ac6a-9e0593d01f47" providerId="AD" clId="Web-{4CE2DFBC-31F2-4ADE-B0DA-7B7FF6FF3982}" dt="2023-03-10T01:53:06.517" v="122"/>
          <ac:spMkLst>
            <pc:docMk/>
            <pc:sldMk cId="3574485020" sldId="467"/>
            <ac:spMk id="2" creationId="{9DE3A397-C432-B6E1-0E99-F3ECCE580F42}"/>
          </ac:spMkLst>
        </pc:spChg>
        <pc:spChg chg="mod">
          <ac:chgData name="Fangji Chen" userId="S::200520598@student.georgianc.on.ca::565f252d-3435-42e7-ac6a-9e0593d01f47" providerId="AD" clId="Web-{4CE2DFBC-31F2-4ADE-B0DA-7B7FF6FF3982}" dt="2023-03-10T01:53:06.517" v="122"/>
          <ac:spMkLst>
            <pc:docMk/>
            <pc:sldMk cId="3574485020" sldId="467"/>
            <ac:spMk id="3" creationId="{40CA29B5-ADF4-FE5F-7951-430743CBA263}"/>
          </ac:spMkLst>
        </pc:spChg>
        <pc:spChg chg="add">
          <ac:chgData name="Fangji Chen" userId="S::200520598@student.georgianc.on.ca::565f252d-3435-42e7-ac6a-9e0593d01f47" providerId="AD" clId="Web-{4CE2DFBC-31F2-4ADE-B0DA-7B7FF6FF3982}" dt="2023-03-10T01:53:06.517" v="122"/>
          <ac:spMkLst>
            <pc:docMk/>
            <pc:sldMk cId="3574485020" sldId="467"/>
            <ac:spMk id="10" creationId="{24BE214B-2C92-47AF-8D90-698211103731}"/>
          </ac:spMkLst>
        </pc:spChg>
        <pc:spChg chg="add">
          <ac:chgData name="Fangji Chen" userId="S::200520598@student.georgianc.on.ca::565f252d-3435-42e7-ac6a-9e0593d01f47" providerId="AD" clId="Web-{4CE2DFBC-31F2-4ADE-B0DA-7B7FF6FF3982}" dt="2023-03-10T01:53:06.517" v="122"/>
          <ac:spMkLst>
            <pc:docMk/>
            <pc:sldMk cId="3574485020" sldId="467"/>
            <ac:spMk id="14" creationId="{369A020F-4984-4DD0-898A-B60A4882B04C}"/>
          </ac:spMkLst>
        </pc:spChg>
        <pc:spChg chg="add">
          <ac:chgData name="Fangji Chen" userId="S::200520598@student.georgianc.on.ca::565f252d-3435-42e7-ac6a-9e0593d01f47" providerId="AD" clId="Web-{4CE2DFBC-31F2-4ADE-B0DA-7B7FF6FF3982}" dt="2023-03-10T01:53:06.517" v="122"/>
          <ac:spMkLst>
            <pc:docMk/>
            <pc:sldMk cId="3574485020" sldId="467"/>
            <ac:spMk id="20" creationId="{4380F474-D468-4F2F-8BE9-F343F8D1A9C8}"/>
          </ac:spMkLst>
        </pc:spChg>
        <pc:grpChg chg="add">
          <ac:chgData name="Fangji Chen" userId="S::200520598@student.georgianc.on.ca::565f252d-3435-42e7-ac6a-9e0593d01f47" providerId="AD" clId="Web-{4CE2DFBC-31F2-4ADE-B0DA-7B7FF6FF3982}" dt="2023-03-10T01:53:06.517" v="122"/>
          <ac:grpSpMkLst>
            <pc:docMk/>
            <pc:sldMk cId="3574485020" sldId="467"/>
            <ac:grpSpMk id="16" creationId="{A3761B47-AE33-47C9-9636-19D4B313F277}"/>
          </ac:grpSpMkLst>
        </pc:grpChg>
        <pc:picChg chg="add mod">
          <ac:chgData name="Fangji Chen" userId="S::200520598@student.georgianc.on.ca::565f252d-3435-42e7-ac6a-9e0593d01f47" providerId="AD" clId="Web-{4CE2DFBC-31F2-4ADE-B0DA-7B7FF6FF3982}" dt="2023-03-10T01:53:06.517" v="122"/>
          <ac:picMkLst>
            <pc:docMk/>
            <pc:sldMk cId="3574485020" sldId="467"/>
            <ac:picMk id="5" creationId="{417C855B-1479-1A5A-0C0C-675E6BE7A3A6}"/>
          </ac:picMkLst>
        </pc:picChg>
        <pc:picChg chg="add">
          <ac:chgData name="Fangji Chen" userId="S::200520598@student.georgianc.on.ca::565f252d-3435-42e7-ac6a-9e0593d01f47" providerId="AD" clId="Web-{4CE2DFBC-31F2-4ADE-B0DA-7B7FF6FF3982}" dt="2023-03-10T01:53:06.517" v="122"/>
          <ac:picMkLst>
            <pc:docMk/>
            <pc:sldMk cId="3574485020" sldId="467"/>
            <ac:picMk id="22" creationId="{D757EBBD-8611-41C1-8124-C151D0957DBF}"/>
          </ac:picMkLst>
        </pc:picChg>
        <pc:cxnChg chg="add">
          <ac:chgData name="Fangji Chen" userId="S::200520598@student.georgianc.on.ca::565f252d-3435-42e7-ac6a-9e0593d01f47" providerId="AD" clId="Web-{4CE2DFBC-31F2-4ADE-B0DA-7B7FF6FF3982}" dt="2023-03-10T01:53:06.517" v="122"/>
          <ac:cxnSpMkLst>
            <pc:docMk/>
            <pc:sldMk cId="3574485020" sldId="467"/>
            <ac:cxnSpMk id="12" creationId="{186D07CD-E0E5-42ED-BA28-6CB6ADC3B09F}"/>
          </ac:cxnSpMkLst>
        </pc:cxnChg>
        <pc:cxnChg chg="add">
          <ac:chgData name="Fangji Chen" userId="S::200520598@student.georgianc.on.ca::565f252d-3435-42e7-ac6a-9e0593d01f47" providerId="AD" clId="Web-{4CE2DFBC-31F2-4ADE-B0DA-7B7FF6FF3982}" dt="2023-03-10T01:53:06.517" v="122"/>
          <ac:cxnSpMkLst>
            <pc:docMk/>
            <pc:sldMk cId="3574485020" sldId="467"/>
            <ac:cxnSpMk id="24" creationId="{E40D0D8B-2D5E-48A4-BBD5-8CB09A86A663}"/>
          </ac:cxnSpMkLst>
        </pc:cxnChg>
      </pc:sldChg>
    </pc:docChg>
  </pc:docChgLst>
  <pc:docChgLst>
    <pc:chgData name="Fangji Chen" userId="S::200520598@student.georgianc.on.ca::565f252d-3435-42e7-ac6a-9e0593d01f47" providerId="AD" clId="Web-{27BFCBFC-3636-43BB-9EC1-CE6E712284DE}"/>
    <pc:docChg chg="addSld modSld">
      <pc:chgData name="Fangji Chen" userId="S::200520598@student.georgianc.on.ca::565f252d-3435-42e7-ac6a-9e0593d01f47" providerId="AD" clId="Web-{27BFCBFC-3636-43BB-9EC1-CE6E712284DE}" dt="2023-03-10T01:34:11.470" v="24" actId="1076"/>
      <pc:docMkLst>
        <pc:docMk/>
      </pc:docMkLst>
      <pc:sldChg chg="modSp">
        <pc:chgData name="Fangji Chen" userId="S::200520598@student.georgianc.on.ca::565f252d-3435-42e7-ac6a-9e0593d01f47" providerId="AD" clId="Web-{27BFCBFC-3636-43BB-9EC1-CE6E712284DE}" dt="2023-03-10T01:32:54.278" v="5" actId="1076"/>
        <pc:sldMkLst>
          <pc:docMk/>
          <pc:sldMk cId="2266322605" sldId="465"/>
        </pc:sldMkLst>
        <pc:picChg chg="mod">
          <ac:chgData name="Fangji Chen" userId="S::200520598@student.georgianc.on.ca::565f252d-3435-42e7-ac6a-9e0593d01f47" providerId="AD" clId="Web-{27BFCBFC-3636-43BB-9EC1-CE6E712284DE}" dt="2023-03-10T01:32:50.903" v="4" actId="1076"/>
          <ac:picMkLst>
            <pc:docMk/>
            <pc:sldMk cId="2266322605" sldId="465"/>
            <ac:picMk id="11" creationId="{110C8E23-61E6-8621-F7E3-9DDFCE72EF06}"/>
          </ac:picMkLst>
        </pc:picChg>
        <pc:picChg chg="mod">
          <ac:chgData name="Fangji Chen" userId="S::200520598@student.georgianc.on.ca::565f252d-3435-42e7-ac6a-9e0593d01f47" providerId="AD" clId="Web-{27BFCBFC-3636-43BB-9EC1-CE6E712284DE}" dt="2023-03-10T01:32:54.278" v="5" actId="1076"/>
          <ac:picMkLst>
            <pc:docMk/>
            <pc:sldMk cId="2266322605" sldId="465"/>
            <ac:picMk id="13" creationId="{C4EFD26B-2D21-411F-CCD4-DCE7A12728E8}"/>
          </ac:picMkLst>
        </pc:picChg>
      </pc:sldChg>
      <pc:sldChg chg="addSp delSp modSp new mod setBg">
        <pc:chgData name="Fangji Chen" userId="S::200520598@student.georgianc.on.ca::565f252d-3435-42e7-ac6a-9e0593d01f47" providerId="AD" clId="Web-{27BFCBFC-3636-43BB-9EC1-CE6E712284DE}" dt="2023-03-10T01:34:11.470" v="24" actId="1076"/>
        <pc:sldMkLst>
          <pc:docMk/>
          <pc:sldMk cId="3291069214" sldId="466"/>
        </pc:sldMkLst>
        <pc:spChg chg="mod">
          <ac:chgData name="Fangji Chen" userId="S::200520598@student.georgianc.on.ca::565f252d-3435-42e7-ac6a-9e0593d01f47" providerId="AD" clId="Web-{27BFCBFC-3636-43BB-9EC1-CE6E712284DE}" dt="2023-03-10T01:33:48.438" v="19" actId="20577"/>
          <ac:spMkLst>
            <pc:docMk/>
            <pc:sldMk cId="3291069214" sldId="466"/>
            <ac:spMk id="2" creationId="{ECA294D0-4CAD-76CB-A02D-CA7C65276C35}"/>
          </ac:spMkLst>
        </pc:spChg>
        <pc:spChg chg="mod">
          <ac:chgData name="Fangji Chen" userId="S::200520598@student.georgianc.on.ca::565f252d-3435-42e7-ac6a-9e0593d01f47" providerId="AD" clId="Web-{27BFCBFC-3636-43BB-9EC1-CE6E712284DE}" dt="2023-03-10T01:33:21.530" v="13"/>
          <ac:spMkLst>
            <pc:docMk/>
            <pc:sldMk cId="3291069214" sldId="466"/>
            <ac:spMk id="3" creationId="{52C637E3-6372-1656-DA19-C4A19A0A70DF}"/>
          </ac:spMkLst>
        </pc:spChg>
        <pc:spChg chg="add mod">
          <ac:chgData name="Fangji Chen" userId="S::200520598@student.georgianc.on.ca::565f252d-3435-42e7-ac6a-9e0593d01f47" providerId="AD" clId="Web-{27BFCBFC-3636-43BB-9EC1-CE6E712284DE}" dt="2023-03-10T01:34:11.470" v="24" actId="1076"/>
          <ac:spMkLst>
            <pc:docMk/>
            <pc:sldMk cId="3291069214" sldId="466"/>
            <ac:spMk id="8" creationId="{7B23C25F-88C4-FF28-341B-BF98AE89B10B}"/>
          </ac:spMkLst>
        </pc:spChg>
        <pc:spChg chg="add del">
          <ac:chgData name="Fangji Chen" userId="S::200520598@student.georgianc.on.ca::565f252d-3435-42e7-ac6a-9e0593d01f47" providerId="AD" clId="Web-{27BFCBFC-3636-43BB-9EC1-CE6E712284DE}" dt="2023-03-10T01:33:21.530" v="13"/>
          <ac:spMkLst>
            <pc:docMk/>
            <pc:sldMk cId="3291069214" sldId="466"/>
            <ac:spMk id="12" creationId="{D3356D18-B5E6-44B1-ADBC-7094E0DCCDF2}"/>
          </ac:spMkLst>
        </pc:spChg>
        <pc:picChg chg="add mod ord">
          <ac:chgData name="Fangji Chen" userId="S::200520598@student.georgianc.on.ca::565f252d-3435-42e7-ac6a-9e0593d01f47" providerId="AD" clId="Web-{27BFCBFC-3636-43BB-9EC1-CE6E712284DE}" dt="2023-03-10T01:34:00.314" v="20" actId="1076"/>
          <ac:picMkLst>
            <pc:docMk/>
            <pc:sldMk cId="3291069214" sldId="466"/>
            <ac:picMk id="5" creationId="{67B6B28F-2233-7372-F335-3E519D23569B}"/>
          </ac:picMkLst>
        </pc:picChg>
        <pc:picChg chg="add mod ord">
          <ac:chgData name="Fangji Chen" userId="S::200520598@student.georgianc.on.ca::565f252d-3435-42e7-ac6a-9e0593d01f47" providerId="AD" clId="Web-{27BFCBFC-3636-43BB-9EC1-CE6E712284DE}" dt="2023-03-10T01:34:00.376" v="21" actId="1076"/>
          <ac:picMkLst>
            <pc:docMk/>
            <pc:sldMk cId="3291069214" sldId="466"/>
            <ac:picMk id="7" creationId="{39B080D5-EC4C-4A5C-477F-5BD9D091B9A1}"/>
          </ac:picMkLst>
        </pc:picChg>
        <pc:cxnChg chg="add del">
          <ac:chgData name="Fangji Chen" userId="S::200520598@student.georgianc.on.ca::565f252d-3435-42e7-ac6a-9e0593d01f47" providerId="AD" clId="Web-{27BFCBFC-3636-43BB-9EC1-CE6E712284DE}" dt="2023-03-10T01:33:21.530" v="13"/>
          <ac:cxnSpMkLst>
            <pc:docMk/>
            <pc:sldMk cId="3291069214" sldId="466"/>
            <ac:cxnSpMk id="14" creationId="{BE7A374D-06C5-4ECA-9F91-7183DD3D8A82}"/>
          </ac:cxnSpMkLst>
        </pc:cxnChg>
      </pc:sldChg>
    </pc:docChg>
  </pc:docChgLst>
  <pc:docChgLst>
    <pc:chgData name="Fangji Chen" userId="S::200520598@student.georgianc.on.ca::565f252d-3435-42e7-ac6a-9e0593d01f47" providerId="AD" clId="Web-{5C420092-ACB0-458F-B591-269B9B62E3EB}"/>
    <pc:docChg chg="modSld">
      <pc:chgData name="Fangji Chen" userId="S::200520598@student.georgianc.on.ca::565f252d-3435-42e7-ac6a-9e0593d01f47" providerId="AD" clId="Web-{5C420092-ACB0-458F-B591-269B9B62E3EB}" dt="2023-03-10T01:25:42.523" v="0"/>
      <pc:docMkLst>
        <pc:docMk/>
      </pc:docMkLst>
      <pc:sldChg chg="delSp">
        <pc:chgData name="Fangji Chen" userId="S::200520598@student.georgianc.on.ca::565f252d-3435-42e7-ac6a-9e0593d01f47" providerId="AD" clId="Web-{5C420092-ACB0-458F-B591-269B9B62E3EB}" dt="2023-03-10T01:25:42.523" v="0"/>
        <pc:sldMkLst>
          <pc:docMk/>
          <pc:sldMk cId="224141847" sldId="257"/>
        </pc:sldMkLst>
        <pc:spChg chg="del">
          <ac:chgData name="Fangji Chen" userId="S::200520598@student.georgianc.on.ca::565f252d-3435-42e7-ac6a-9e0593d01f47" providerId="AD" clId="Web-{5C420092-ACB0-458F-B591-269B9B62E3EB}" dt="2023-03-10T01:25:42.523" v="0"/>
          <ac:spMkLst>
            <pc:docMk/>
            <pc:sldMk cId="224141847" sldId="257"/>
            <ac:spMk id="2" creationId="{BBDFD1A8-A2E9-E92D-DFF9-2607A9CBDC4C}"/>
          </ac:spMkLst>
        </pc:spChg>
      </pc:sldChg>
    </pc:docChg>
  </pc:docChgLst>
  <pc:docChgLst>
    <pc:chgData name="Fangji Chen" userId="S::200520598@student.georgianc.on.ca::565f252d-3435-42e7-ac6a-9e0593d01f47" providerId="AD" clId="Web-{28A728F4-D90D-4014-BEF8-A04D1A74FFEF}"/>
    <pc:docChg chg="addSld delSld modSld">
      <pc:chgData name="Fangji Chen" userId="S::200520598@student.georgianc.on.ca::565f252d-3435-42e7-ac6a-9e0593d01f47" providerId="AD" clId="Web-{28A728F4-D90D-4014-BEF8-A04D1A74FFEF}" dt="2023-03-10T01:30:21.415" v="46" actId="20577"/>
      <pc:docMkLst>
        <pc:docMk/>
      </pc:docMkLst>
      <pc:sldChg chg="modSp add del mod modShow">
        <pc:chgData name="Fangji Chen" userId="S::200520598@student.georgianc.on.ca::565f252d-3435-42e7-ac6a-9e0593d01f47" providerId="AD" clId="Web-{28A728F4-D90D-4014-BEF8-A04D1A74FFEF}" dt="2023-03-10T01:30:17.212" v="44" actId="20577"/>
        <pc:sldMkLst>
          <pc:docMk/>
          <pc:sldMk cId="3304243533" sldId="268"/>
        </pc:sldMkLst>
        <pc:spChg chg="mod">
          <ac:chgData name="Fangji Chen" userId="S::200520598@student.georgianc.on.ca::565f252d-3435-42e7-ac6a-9e0593d01f47" providerId="AD" clId="Web-{28A728F4-D90D-4014-BEF8-A04D1A74FFEF}" dt="2023-03-10T01:30:17.212" v="44" actId="20577"/>
          <ac:spMkLst>
            <pc:docMk/>
            <pc:sldMk cId="3304243533" sldId="268"/>
            <ac:spMk id="21" creationId="{10AC4243-DE3E-41CD-AE47-53C1BAF4747C}"/>
          </ac:spMkLst>
        </pc:spChg>
      </pc:sldChg>
      <pc:sldChg chg="modSp mod modShow">
        <pc:chgData name="Fangji Chen" userId="S::200520598@student.georgianc.on.ca::565f252d-3435-42e7-ac6a-9e0593d01f47" providerId="AD" clId="Web-{28A728F4-D90D-4014-BEF8-A04D1A74FFEF}" dt="2023-03-10T01:30:21.415" v="46" actId="20577"/>
        <pc:sldMkLst>
          <pc:docMk/>
          <pc:sldMk cId="3895142881" sldId="450"/>
        </pc:sldMkLst>
        <pc:spChg chg="mod">
          <ac:chgData name="Fangji Chen" userId="S::200520598@student.georgianc.on.ca::565f252d-3435-42e7-ac6a-9e0593d01f47" providerId="AD" clId="Web-{28A728F4-D90D-4014-BEF8-A04D1A74FFEF}" dt="2023-03-10T01:30:21.415" v="46" actId="20577"/>
          <ac:spMkLst>
            <pc:docMk/>
            <pc:sldMk cId="3895142881" sldId="450"/>
            <ac:spMk id="2" creationId="{5D63DBF2-A000-CEDB-85F0-F8DC4E0C6E6E}"/>
          </ac:spMkLst>
        </pc:spChg>
      </pc:sldChg>
    </pc:docChg>
  </pc:docChgLst>
  <pc:docChgLst>
    <pc:chgData name="Fangji Chen" userId="S::200520598@student.georgianc.on.ca::565f252d-3435-42e7-ac6a-9e0593d01f47" providerId="AD" clId="Web-{00E86596-2A85-4374-A44E-ACBE15FB3C89}"/>
    <pc:docChg chg="modSld">
      <pc:chgData name="Fangji Chen" userId="S::200520598@student.georgianc.on.ca::565f252d-3435-42e7-ac6a-9e0593d01f47" providerId="AD" clId="Web-{00E86596-2A85-4374-A44E-ACBE15FB3C89}" dt="2023-03-10T04:36:26.052" v="48" actId="20577"/>
      <pc:docMkLst>
        <pc:docMk/>
      </pc:docMkLst>
      <pc:sldChg chg="modSp">
        <pc:chgData name="Fangji Chen" userId="S::200520598@student.georgianc.on.ca::565f252d-3435-42e7-ac6a-9e0593d01f47" providerId="AD" clId="Web-{00E86596-2A85-4374-A44E-ACBE15FB3C89}" dt="2023-03-10T04:36:26.052" v="48" actId="20577"/>
        <pc:sldMkLst>
          <pc:docMk/>
          <pc:sldMk cId="1375822832" sldId="453"/>
        </pc:sldMkLst>
        <pc:spChg chg="mod">
          <ac:chgData name="Fangji Chen" userId="S::200520598@student.georgianc.on.ca::565f252d-3435-42e7-ac6a-9e0593d01f47" providerId="AD" clId="Web-{00E86596-2A85-4374-A44E-ACBE15FB3C89}" dt="2023-03-10T04:36:26.052" v="48" actId="20577"/>
          <ac:spMkLst>
            <pc:docMk/>
            <pc:sldMk cId="1375822832" sldId="453"/>
            <ac:spMk id="2" creationId="{E83AA807-2C38-541A-C18F-DC5B48E0FF5E}"/>
          </ac:spMkLst>
        </pc:spChg>
      </pc:sldChg>
      <pc:sldChg chg="modSp">
        <pc:chgData name="Fangji Chen" userId="S::200520598@student.georgianc.on.ca::565f252d-3435-42e7-ac6a-9e0593d01f47" providerId="AD" clId="Web-{00E86596-2A85-4374-A44E-ACBE15FB3C89}" dt="2023-03-10T04:33:25.999" v="5" actId="20577"/>
        <pc:sldMkLst>
          <pc:docMk/>
          <pc:sldMk cId="4174297809" sldId="456"/>
        </pc:sldMkLst>
        <pc:spChg chg="mod">
          <ac:chgData name="Fangji Chen" userId="S::200520598@student.georgianc.on.ca::565f252d-3435-42e7-ac6a-9e0593d01f47" providerId="AD" clId="Web-{00E86596-2A85-4374-A44E-ACBE15FB3C89}" dt="2023-03-10T04:33:25.999" v="5" actId="20577"/>
          <ac:spMkLst>
            <pc:docMk/>
            <pc:sldMk cId="4174297809" sldId="456"/>
            <ac:spMk id="2" creationId="{D3BA7003-46CE-5AAE-2C44-6127F3C95532}"/>
          </ac:spMkLst>
        </pc:spChg>
      </pc:sldChg>
      <pc:sldChg chg="modSp">
        <pc:chgData name="Fangji Chen" userId="S::200520598@student.georgianc.on.ca::565f252d-3435-42e7-ac6a-9e0593d01f47" providerId="AD" clId="Web-{00E86596-2A85-4374-A44E-ACBE15FB3C89}" dt="2023-03-10T04:33:44.109" v="8" actId="20577"/>
        <pc:sldMkLst>
          <pc:docMk/>
          <pc:sldMk cId="1283945106" sldId="457"/>
        </pc:sldMkLst>
        <pc:spChg chg="mod">
          <ac:chgData name="Fangji Chen" userId="S::200520598@student.georgianc.on.ca::565f252d-3435-42e7-ac6a-9e0593d01f47" providerId="AD" clId="Web-{00E86596-2A85-4374-A44E-ACBE15FB3C89}" dt="2023-03-10T04:33:44.109" v="8" actId="20577"/>
          <ac:spMkLst>
            <pc:docMk/>
            <pc:sldMk cId="1283945106" sldId="457"/>
            <ac:spMk id="2" creationId="{CBF00863-E0D1-11D7-C1D5-38384D484601}"/>
          </ac:spMkLst>
        </pc:spChg>
      </pc:sldChg>
      <pc:sldChg chg="modSp">
        <pc:chgData name="Fangji Chen" userId="S::200520598@student.georgianc.on.ca::565f252d-3435-42e7-ac6a-9e0593d01f47" providerId="AD" clId="Web-{00E86596-2A85-4374-A44E-ACBE15FB3C89}" dt="2023-03-10T04:34:18.142" v="22" actId="20577"/>
        <pc:sldMkLst>
          <pc:docMk/>
          <pc:sldMk cId="3024495436" sldId="458"/>
        </pc:sldMkLst>
        <pc:spChg chg="mod">
          <ac:chgData name="Fangji Chen" userId="S::200520598@student.georgianc.on.ca::565f252d-3435-42e7-ac6a-9e0593d01f47" providerId="AD" clId="Web-{00E86596-2A85-4374-A44E-ACBE15FB3C89}" dt="2023-03-10T04:34:18.142" v="22" actId="20577"/>
          <ac:spMkLst>
            <pc:docMk/>
            <pc:sldMk cId="3024495436" sldId="458"/>
            <ac:spMk id="2" creationId="{9B719BCF-56A9-5D73-6610-E87D582EAB5B}"/>
          </ac:spMkLst>
        </pc:spChg>
      </pc:sldChg>
      <pc:sldChg chg="modSp">
        <pc:chgData name="Fangji Chen" userId="S::200520598@student.georgianc.on.ca::565f252d-3435-42e7-ac6a-9e0593d01f47" providerId="AD" clId="Web-{00E86596-2A85-4374-A44E-ACBE15FB3C89}" dt="2023-03-10T04:34:15.532" v="21" actId="20577"/>
        <pc:sldMkLst>
          <pc:docMk/>
          <pc:sldMk cId="1048531619" sldId="459"/>
        </pc:sldMkLst>
        <pc:spChg chg="mod">
          <ac:chgData name="Fangji Chen" userId="S::200520598@student.georgianc.on.ca::565f252d-3435-42e7-ac6a-9e0593d01f47" providerId="AD" clId="Web-{00E86596-2A85-4374-A44E-ACBE15FB3C89}" dt="2023-03-10T04:34:15.532" v="21" actId="20577"/>
          <ac:spMkLst>
            <pc:docMk/>
            <pc:sldMk cId="1048531619" sldId="459"/>
            <ac:spMk id="2" creationId="{9CA30A63-CAF1-7070-4CDF-23B4876E91FB}"/>
          </ac:spMkLst>
        </pc:spChg>
      </pc:sldChg>
      <pc:sldChg chg="modSp">
        <pc:chgData name="Fangji Chen" userId="S::200520598@student.georgianc.on.ca::565f252d-3435-42e7-ac6a-9e0593d01f47" providerId="AD" clId="Web-{00E86596-2A85-4374-A44E-ACBE15FB3C89}" dt="2023-03-10T04:35:38.613" v="41" actId="20577"/>
        <pc:sldMkLst>
          <pc:docMk/>
          <pc:sldMk cId="1280030271" sldId="460"/>
        </pc:sldMkLst>
        <pc:spChg chg="mod">
          <ac:chgData name="Fangji Chen" userId="S::200520598@student.georgianc.on.ca::565f252d-3435-42e7-ac6a-9e0593d01f47" providerId="AD" clId="Web-{00E86596-2A85-4374-A44E-ACBE15FB3C89}" dt="2023-03-10T04:35:38.613" v="41" actId="20577"/>
          <ac:spMkLst>
            <pc:docMk/>
            <pc:sldMk cId="1280030271" sldId="460"/>
            <ac:spMk id="2" creationId="{1AABEB04-39B5-CE16-D05A-9E44045C04E1}"/>
          </ac:spMkLst>
        </pc:spChg>
      </pc:sldChg>
      <pc:sldChg chg="modSp">
        <pc:chgData name="Fangji Chen" userId="S::200520598@student.georgianc.on.ca::565f252d-3435-42e7-ac6a-9e0593d01f47" providerId="AD" clId="Web-{00E86596-2A85-4374-A44E-ACBE15FB3C89}" dt="2023-03-10T04:34:10.860" v="19" actId="20577"/>
        <pc:sldMkLst>
          <pc:docMk/>
          <pc:sldMk cId="3291069214" sldId="466"/>
        </pc:sldMkLst>
        <pc:spChg chg="mod">
          <ac:chgData name="Fangji Chen" userId="S::200520598@student.georgianc.on.ca::565f252d-3435-42e7-ac6a-9e0593d01f47" providerId="AD" clId="Web-{00E86596-2A85-4374-A44E-ACBE15FB3C89}" dt="2023-03-10T04:34:10.860" v="19" actId="20577"/>
          <ac:spMkLst>
            <pc:docMk/>
            <pc:sldMk cId="3291069214" sldId="466"/>
            <ac:spMk id="2" creationId="{ECA294D0-4CAD-76CB-A02D-CA7C65276C35}"/>
          </ac:spMkLst>
        </pc:spChg>
      </pc:sldChg>
      <pc:sldChg chg="addSp delSp modSp">
        <pc:chgData name="Fangji Chen" userId="S::200520598@student.georgianc.on.ca::565f252d-3435-42e7-ac6a-9e0593d01f47" providerId="AD" clId="Web-{00E86596-2A85-4374-A44E-ACBE15FB3C89}" dt="2023-03-10T04:35:00.206" v="36"/>
        <pc:sldMkLst>
          <pc:docMk/>
          <pc:sldMk cId="3574485020" sldId="467"/>
        </pc:sldMkLst>
        <pc:spChg chg="mod">
          <ac:chgData name="Fangji Chen" userId="S::200520598@student.georgianc.on.ca::565f252d-3435-42e7-ac6a-9e0593d01f47" providerId="AD" clId="Web-{00E86596-2A85-4374-A44E-ACBE15FB3C89}" dt="2023-03-10T04:35:00.206" v="36"/>
          <ac:spMkLst>
            <pc:docMk/>
            <pc:sldMk cId="3574485020" sldId="467"/>
            <ac:spMk id="2" creationId="{9DE3A397-C432-B6E1-0E99-F3ECCE580F42}"/>
          </ac:spMkLst>
        </pc:spChg>
        <pc:spChg chg="del">
          <ac:chgData name="Fangji Chen" userId="S::200520598@student.georgianc.on.ca::565f252d-3435-42e7-ac6a-9e0593d01f47" providerId="AD" clId="Web-{00E86596-2A85-4374-A44E-ACBE15FB3C89}" dt="2023-03-10T04:35:00.206" v="36"/>
          <ac:spMkLst>
            <pc:docMk/>
            <pc:sldMk cId="3574485020" sldId="467"/>
            <ac:spMk id="10" creationId="{24BE214B-2C92-47AF-8D90-698211103731}"/>
          </ac:spMkLst>
        </pc:spChg>
        <pc:spChg chg="del">
          <ac:chgData name="Fangji Chen" userId="S::200520598@student.georgianc.on.ca::565f252d-3435-42e7-ac6a-9e0593d01f47" providerId="AD" clId="Web-{00E86596-2A85-4374-A44E-ACBE15FB3C89}" dt="2023-03-10T04:35:00.206" v="36"/>
          <ac:spMkLst>
            <pc:docMk/>
            <pc:sldMk cId="3574485020" sldId="467"/>
            <ac:spMk id="14" creationId="{369A020F-4984-4DD0-898A-B60A4882B04C}"/>
          </ac:spMkLst>
        </pc:spChg>
        <pc:spChg chg="del">
          <ac:chgData name="Fangji Chen" userId="S::200520598@student.georgianc.on.ca::565f252d-3435-42e7-ac6a-9e0593d01f47" providerId="AD" clId="Web-{00E86596-2A85-4374-A44E-ACBE15FB3C89}" dt="2023-03-10T04:35:00.206" v="36"/>
          <ac:spMkLst>
            <pc:docMk/>
            <pc:sldMk cId="3574485020" sldId="467"/>
            <ac:spMk id="20" creationId="{4380F474-D468-4F2F-8BE9-F343F8D1A9C8}"/>
          </ac:spMkLst>
        </pc:spChg>
        <pc:spChg chg="add">
          <ac:chgData name="Fangji Chen" userId="S::200520598@student.georgianc.on.ca::565f252d-3435-42e7-ac6a-9e0593d01f47" providerId="AD" clId="Web-{00E86596-2A85-4374-A44E-ACBE15FB3C89}" dt="2023-03-10T04:35:00.206" v="36"/>
          <ac:spMkLst>
            <pc:docMk/>
            <pc:sldMk cId="3574485020" sldId="467"/>
            <ac:spMk id="29" creationId="{10419CA0-BFB4-4390-AB8F-5DBFCA45D4D0}"/>
          </ac:spMkLst>
        </pc:spChg>
        <pc:spChg chg="add">
          <ac:chgData name="Fangji Chen" userId="S::200520598@student.georgianc.on.ca::565f252d-3435-42e7-ac6a-9e0593d01f47" providerId="AD" clId="Web-{00E86596-2A85-4374-A44E-ACBE15FB3C89}" dt="2023-03-10T04:35:00.206" v="36"/>
          <ac:spMkLst>
            <pc:docMk/>
            <pc:sldMk cId="3574485020" sldId="467"/>
            <ac:spMk id="33" creationId="{596E9C81-ACBE-459E-A7D5-2BB824B68FDA}"/>
          </ac:spMkLst>
        </pc:spChg>
        <pc:grpChg chg="del">
          <ac:chgData name="Fangji Chen" userId="S::200520598@student.georgianc.on.ca::565f252d-3435-42e7-ac6a-9e0593d01f47" providerId="AD" clId="Web-{00E86596-2A85-4374-A44E-ACBE15FB3C89}" dt="2023-03-10T04:35:00.206" v="36"/>
          <ac:grpSpMkLst>
            <pc:docMk/>
            <pc:sldMk cId="3574485020" sldId="467"/>
            <ac:grpSpMk id="16" creationId="{A3761B47-AE33-47C9-9636-19D4B313F277}"/>
          </ac:grpSpMkLst>
        </pc:grpChg>
        <pc:grpChg chg="add">
          <ac:chgData name="Fangji Chen" userId="S::200520598@student.georgianc.on.ca::565f252d-3435-42e7-ac6a-9e0593d01f47" providerId="AD" clId="Web-{00E86596-2A85-4374-A44E-ACBE15FB3C89}" dt="2023-03-10T04:35:00.206" v="36"/>
          <ac:grpSpMkLst>
            <pc:docMk/>
            <pc:sldMk cId="3574485020" sldId="467"/>
            <ac:grpSpMk id="35" creationId="{CEBDCB18-ABE5-43B0-8B68-89FEDAECB8B0}"/>
          </ac:grpSpMkLst>
        </pc:grpChg>
        <pc:picChg chg="add mod">
          <ac:chgData name="Fangji Chen" userId="S::200520598@student.georgianc.on.ca::565f252d-3435-42e7-ac6a-9e0593d01f47" providerId="AD" clId="Web-{00E86596-2A85-4374-A44E-ACBE15FB3C89}" dt="2023-03-10T04:35:00.206" v="36"/>
          <ac:picMkLst>
            <pc:docMk/>
            <pc:sldMk cId="3574485020" sldId="467"/>
            <ac:picMk id="4" creationId="{67F6274F-3A25-A6BD-2803-E267CCEBC6BD}"/>
          </ac:picMkLst>
        </pc:picChg>
        <pc:picChg chg="del">
          <ac:chgData name="Fangji Chen" userId="S::200520598@student.georgianc.on.ca::565f252d-3435-42e7-ac6a-9e0593d01f47" providerId="AD" clId="Web-{00E86596-2A85-4374-A44E-ACBE15FB3C89}" dt="2023-03-10T04:34:51.315" v="34"/>
          <ac:picMkLst>
            <pc:docMk/>
            <pc:sldMk cId="3574485020" sldId="467"/>
            <ac:picMk id="5" creationId="{417C855B-1479-1A5A-0C0C-675E6BE7A3A6}"/>
          </ac:picMkLst>
        </pc:picChg>
        <pc:picChg chg="del">
          <ac:chgData name="Fangji Chen" userId="S::200520598@student.georgianc.on.ca::565f252d-3435-42e7-ac6a-9e0593d01f47" providerId="AD" clId="Web-{00E86596-2A85-4374-A44E-ACBE15FB3C89}" dt="2023-03-10T04:35:00.206" v="36"/>
          <ac:picMkLst>
            <pc:docMk/>
            <pc:sldMk cId="3574485020" sldId="467"/>
            <ac:picMk id="22" creationId="{D757EBBD-8611-41C1-8124-C151D0957DBF}"/>
          </ac:picMkLst>
        </pc:picChg>
        <pc:picChg chg="add">
          <ac:chgData name="Fangji Chen" userId="S::200520598@student.georgianc.on.ca::565f252d-3435-42e7-ac6a-9e0593d01f47" providerId="AD" clId="Web-{00E86596-2A85-4374-A44E-ACBE15FB3C89}" dt="2023-03-10T04:35:00.206" v="36"/>
          <ac:picMkLst>
            <pc:docMk/>
            <pc:sldMk cId="3574485020" sldId="467"/>
            <ac:picMk id="39" creationId="{08EC5C75-E28F-4899-9C2E-39431B82B740}"/>
          </ac:picMkLst>
        </pc:picChg>
        <pc:cxnChg chg="del">
          <ac:chgData name="Fangji Chen" userId="S::200520598@student.georgianc.on.ca::565f252d-3435-42e7-ac6a-9e0593d01f47" providerId="AD" clId="Web-{00E86596-2A85-4374-A44E-ACBE15FB3C89}" dt="2023-03-10T04:35:00.206" v="36"/>
          <ac:cxnSpMkLst>
            <pc:docMk/>
            <pc:sldMk cId="3574485020" sldId="467"/>
            <ac:cxnSpMk id="12" creationId="{186D07CD-E0E5-42ED-BA28-6CB6ADC3B09F}"/>
          </ac:cxnSpMkLst>
        </pc:cxnChg>
        <pc:cxnChg chg="del">
          <ac:chgData name="Fangji Chen" userId="S::200520598@student.georgianc.on.ca::565f252d-3435-42e7-ac6a-9e0593d01f47" providerId="AD" clId="Web-{00E86596-2A85-4374-A44E-ACBE15FB3C89}" dt="2023-03-10T04:35:00.206" v="36"/>
          <ac:cxnSpMkLst>
            <pc:docMk/>
            <pc:sldMk cId="3574485020" sldId="467"/>
            <ac:cxnSpMk id="24" creationId="{E40D0D8B-2D5E-48A4-BBD5-8CB09A86A663}"/>
          </ac:cxnSpMkLst>
        </pc:cxnChg>
        <pc:cxnChg chg="add">
          <ac:chgData name="Fangji Chen" userId="S::200520598@student.georgianc.on.ca::565f252d-3435-42e7-ac6a-9e0593d01f47" providerId="AD" clId="Web-{00E86596-2A85-4374-A44E-ACBE15FB3C89}" dt="2023-03-10T04:35:00.206" v="36"/>
          <ac:cxnSpMkLst>
            <pc:docMk/>
            <pc:sldMk cId="3574485020" sldId="467"/>
            <ac:cxnSpMk id="31" creationId="{5CF4C623-16D7-4722-8EFB-A5B0E3BC077D}"/>
          </ac:cxnSpMkLst>
        </pc:cxnChg>
        <pc:cxnChg chg="add">
          <ac:chgData name="Fangji Chen" userId="S::200520598@student.georgianc.on.ca::565f252d-3435-42e7-ac6a-9e0593d01f47" providerId="AD" clId="Web-{00E86596-2A85-4374-A44E-ACBE15FB3C89}" dt="2023-03-10T04:35:00.206" v="36"/>
          <ac:cxnSpMkLst>
            <pc:docMk/>
            <pc:sldMk cId="3574485020" sldId="467"/>
            <ac:cxnSpMk id="41" creationId="{46AAE0A1-60AD-4190-B85D-2DD8148369C7}"/>
          </ac:cxnSpMkLst>
        </pc:cxnChg>
      </pc:sldChg>
    </pc:docChg>
  </pc:docChgLst>
  <pc:docChgLst>
    <pc:chgData name="Janviben Rakeshkumar Patel" userId="S::200511517@student.georgianc.on.ca::142bc701-7a0c-46fb-be56-e89e3a6c20f9" providerId="AD" clId="Web-{4AAB5EA2-8A90-48A5-8FE8-DAD44B02D24B}"/>
    <pc:docChg chg="modSld">
      <pc:chgData name="Janviben Rakeshkumar Patel" userId="S::200511517@student.georgianc.on.ca::142bc701-7a0c-46fb-be56-e89e3a6c20f9" providerId="AD" clId="Web-{4AAB5EA2-8A90-48A5-8FE8-DAD44B02D24B}" dt="2023-03-10T01:24:43.859" v="2"/>
      <pc:docMkLst>
        <pc:docMk/>
      </pc:docMkLst>
      <pc:sldChg chg="delSp">
        <pc:chgData name="Janviben Rakeshkumar Patel" userId="S::200511517@student.georgianc.on.ca::142bc701-7a0c-46fb-be56-e89e3a6c20f9" providerId="AD" clId="Web-{4AAB5EA2-8A90-48A5-8FE8-DAD44B02D24B}" dt="2023-03-10T01:23:52.592" v="0"/>
        <pc:sldMkLst>
          <pc:docMk/>
          <pc:sldMk cId="4120204931" sldId="452"/>
        </pc:sldMkLst>
        <pc:spChg chg="del">
          <ac:chgData name="Janviben Rakeshkumar Patel" userId="S::200511517@student.georgianc.on.ca::142bc701-7a0c-46fb-be56-e89e3a6c20f9" providerId="AD" clId="Web-{4AAB5EA2-8A90-48A5-8FE8-DAD44B02D24B}" dt="2023-03-10T01:23:52.592" v="0"/>
          <ac:spMkLst>
            <pc:docMk/>
            <pc:sldMk cId="4120204931" sldId="452"/>
            <ac:spMk id="3" creationId="{A64B0602-CE57-1B66-4BFC-CA1006539BDF}"/>
          </ac:spMkLst>
        </pc:spChg>
      </pc:sldChg>
      <pc:sldChg chg="delSp">
        <pc:chgData name="Janviben Rakeshkumar Patel" userId="S::200511517@student.georgianc.on.ca::142bc701-7a0c-46fb-be56-e89e3a6c20f9" providerId="AD" clId="Web-{4AAB5EA2-8A90-48A5-8FE8-DAD44B02D24B}" dt="2023-03-10T01:24:38.266" v="1"/>
        <pc:sldMkLst>
          <pc:docMk/>
          <pc:sldMk cId="3024495436" sldId="458"/>
        </pc:sldMkLst>
        <pc:spChg chg="del">
          <ac:chgData name="Janviben Rakeshkumar Patel" userId="S::200511517@student.georgianc.on.ca::142bc701-7a0c-46fb-be56-e89e3a6c20f9" providerId="AD" clId="Web-{4AAB5EA2-8A90-48A5-8FE8-DAD44B02D24B}" dt="2023-03-10T01:24:38.266" v="1"/>
          <ac:spMkLst>
            <pc:docMk/>
            <pc:sldMk cId="3024495436" sldId="458"/>
            <ac:spMk id="3" creationId="{BDA3C117-D612-A50E-A669-67897F24A25B}"/>
          </ac:spMkLst>
        </pc:spChg>
      </pc:sldChg>
      <pc:sldChg chg="delSp">
        <pc:chgData name="Janviben Rakeshkumar Patel" userId="S::200511517@student.georgianc.on.ca::142bc701-7a0c-46fb-be56-e89e3a6c20f9" providerId="AD" clId="Web-{4AAB5EA2-8A90-48A5-8FE8-DAD44B02D24B}" dt="2023-03-10T01:24:43.859" v="2"/>
        <pc:sldMkLst>
          <pc:docMk/>
          <pc:sldMk cId="1048531619" sldId="459"/>
        </pc:sldMkLst>
        <pc:spChg chg="del">
          <ac:chgData name="Janviben Rakeshkumar Patel" userId="S::200511517@student.georgianc.on.ca::142bc701-7a0c-46fb-be56-e89e3a6c20f9" providerId="AD" clId="Web-{4AAB5EA2-8A90-48A5-8FE8-DAD44B02D24B}" dt="2023-03-10T01:24:43.859" v="2"/>
          <ac:spMkLst>
            <pc:docMk/>
            <pc:sldMk cId="1048531619" sldId="459"/>
            <ac:spMk id="3" creationId="{FB63096F-3C09-527A-FE0B-859A11A76484}"/>
          </ac:spMkLst>
        </pc:spChg>
      </pc:sldChg>
    </pc:docChg>
  </pc:docChgLst>
  <pc:docChgLst>
    <pc:chgData name="Fangji Chen" userId="S::200520598@student.georgianc.on.ca::565f252d-3435-42e7-ac6a-9e0593d01f47" providerId="AD" clId="Web-{3EEEB1FE-8318-47ED-B04A-8E8C30A394CA}"/>
    <pc:docChg chg="modSld">
      <pc:chgData name="Fangji Chen" userId="S::200520598@student.georgianc.on.ca::565f252d-3435-42e7-ac6a-9e0593d01f47" providerId="AD" clId="Web-{3EEEB1FE-8318-47ED-B04A-8E8C30A394CA}" dt="2023-03-10T01:38:40.520" v="22" actId="20577"/>
      <pc:docMkLst>
        <pc:docMk/>
      </pc:docMkLst>
      <pc:sldChg chg="modSp">
        <pc:chgData name="Fangji Chen" userId="S::200520598@student.georgianc.on.ca::565f252d-3435-42e7-ac6a-9e0593d01f47" providerId="AD" clId="Web-{3EEEB1FE-8318-47ED-B04A-8E8C30A394CA}" dt="2023-03-10T01:37:50.861" v="0" actId="1076"/>
        <pc:sldMkLst>
          <pc:docMk/>
          <pc:sldMk cId="224141847" sldId="257"/>
        </pc:sldMkLst>
        <pc:picChg chg="mod">
          <ac:chgData name="Fangji Chen" userId="S::200520598@student.georgianc.on.ca::565f252d-3435-42e7-ac6a-9e0593d01f47" providerId="AD" clId="Web-{3EEEB1FE-8318-47ED-B04A-8E8C30A394CA}" dt="2023-03-10T01:37:50.861" v="0" actId="1076"/>
          <ac:picMkLst>
            <pc:docMk/>
            <pc:sldMk cId="224141847" sldId="257"/>
            <ac:picMk id="23" creationId="{5A2C6E02-4848-8231-B17B-8B67481CBF91}"/>
          </ac:picMkLst>
        </pc:picChg>
      </pc:sldChg>
      <pc:sldChg chg="modSp">
        <pc:chgData name="Fangji Chen" userId="S::200520598@student.georgianc.on.ca::565f252d-3435-42e7-ac6a-9e0593d01f47" providerId="AD" clId="Web-{3EEEB1FE-8318-47ED-B04A-8E8C30A394CA}" dt="2023-03-10T01:38:30.770" v="16"/>
        <pc:sldMkLst>
          <pc:docMk/>
          <pc:sldMk cId="3024495436" sldId="458"/>
        </pc:sldMkLst>
        <pc:spChg chg="mod">
          <ac:chgData name="Fangji Chen" userId="S::200520598@student.georgianc.on.ca::565f252d-3435-42e7-ac6a-9e0593d01f47" providerId="AD" clId="Web-{3EEEB1FE-8318-47ED-B04A-8E8C30A394CA}" dt="2023-03-10T01:38:30.770" v="15"/>
          <ac:spMkLst>
            <pc:docMk/>
            <pc:sldMk cId="3024495436" sldId="458"/>
            <ac:spMk id="6" creationId="{B9CE8268-B3BD-D14F-F82E-0836EFDC929E}"/>
          </ac:spMkLst>
        </pc:spChg>
        <pc:spChg chg="mod">
          <ac:chgData name="Fangji Chen" userId="S::200520598@student.georgianc.on.ca::565f252d-3435-42e7-ac6a-9e0593d01f47" providerId="AD" clId="Web-{3EEEB1FE-8318-47ED-B04A-8E8C30A394CA}" dt="2023-03-10T01:38:30.770" v="16"/>
          <ac:spMkLst>
            <pc:docMk/>
            <pc:sldMk cId="3024495436" sldId="458"/>
            <ac:spMk id="7" creationId="{E529697E-7A42-2008-85A0-F3CB2A96FB38}"/>
          </ac:spMkLst>
        </pc:spChg>
      </pc:sldChg>
      <pc:sldChg chg="modSp">
        <pc:chgData name="Fangji Chen" userId="S::200520598@student.georgianc.on.ca::565f252d-3435-42e7-ac6a-9e0593d01f47" providerId="AD" clId="Web-{3EEEB1FE-8318-47ED-B04A-8E8C30A394CA}" dt="2023-03-10T01:38:40.520" v="22" actId="20577"/>
        <pc:sldMkLst>
          <pc:docMk/>
          <pc:sldMk cId="1048531619" sldId="459"/>
        </pc:sldMkLst>
        <pc:spChg chg="mod">
          <ac:chgData name="Fangji Chen" userId="S::200520598@student.georgianc.on.ca::565f252d-3435-42e7-ac6a-9e0593d01f47" providerId="AD" clId="Web-{3EEEB1FE-8318-47ED-B04A-8E8C30A394CA}" dt="2023-03-10T01:38:40.505" v="21" actId="20577"/>
          <ac:spMkLst>
            <pc:docMk/>
            <pc:sldMk cId="1048531619" sldId="459"/>
            <ac:spMk id="5" creationId="{1495DF3E-66E0-59D2-01CF-0AFF066A66BA}"/>
          </ac:spMkLst>
        </pc:spChg>
        <pc:spChg chg="mod">
          <ac:chgData name="Fangji Chen" userId="S::200520598@student.georgianc.on.ca::565f252d-3435-42e7-ac6a-9e0593d01f47" providerId="AD" clId="Web-{3EEEB1FE-8318-47ED-B04A-8E8C30A394CA}" dt="2023-03-10T01:38:40.520" v="22" actId="20577"/>
          <ac:spMkLst>
            <pc:docMk/>
            <pc:sldMk cId="1048531619" sldId="459"/>
            <ac:spMk id="7" creationId="{989948DF-1794-3C95-0A65-42914BC14B7D}"/>
          </ac:spMkLst>
        </pc:spChg>
        <pc:picChg chg="mod">
          <ac:chgData name="Fangji Chen" userId="S::200520598@student.georgianc.on.ca::565f252d-3435-42e7-ac6a-9e0593d01f47" providerId="AD" clId="Web-{3EEEB1FE-8318-47ED-B04A-8E8C30A394CA}" dt="2023-03-10T01:38:14.925" v="5" actId="1076"/>
          <ac:picMkLst>
            <pc:docMk/>
            <pc:sldMk cId="1048531619" sldId="459"/>
            <ac:picMk id="4" creationId="{B9F10694-7B3D-F702-0860-BA3818164362}"/>
          </ac:picMkLst>
        </pc:picChg>
        <pc:picChg chg="mod">
          <ac:chgData name="Fangji Chen" userId="S::200520598@student.georgianc.on.ca::565f252d-3435-42e7-ac6a-9e0593d01f47" providerId="AD" clId="Web-{3EEEB1FE-8318-47ED-B04A-8E8C30A394CA}" dt="2023-03-10T01:38:15.003" v="7" actId="1076"/>
          <ac:picMkLst>
            <pc:docMk/>
            <pc:sldMk cId="1048531619" sldId="459"/>
            <ac:picMk id="6" creationId="{583FFE59-2750-3267-6087-4A98678EC176}"/>
          </ac:picMkLst>
        </pc:picChg>
      </pc:sldChg>
    </pc:docChg>
  </pc:docChgLst>
  <pc:docChgLst>
    <pc:chgData name="Fangji Chen" userId="S::200520598@student.georgianc.on.ca::565f252d-3435-42e7-ac6a-9e0593d01f47" providerId="AD" clId="Web-{6E3D9DEC-6FF9-46A0-8AEA-8393E334A00A}"/>
    <pc:docChg chg="modSld sldOrd">
      <pc:chgData name="Fangji Chen" userId="S::200520598@student.georgianc.on.ca::565f252d-3435-42e7-ac6a-9e0593d01f47" providerId="AD" clId="Web-{6E3D9DEC-6FF9-46A0-8AEA-8393E334A00A}" dt="2023-03-10T01:20:19.028" v="103" actId="1076"/>
      <pc:docMkLst>
        <pc:docMk/>
      </pc:docMkLst>
      <pc:sldChg chg="addSp delSp modSp ord">
        <pc:chgData name="Fangji Chen" userId="S::200520598@student.georgianc.on.ca::565f252d-3435-42e7-ac6a-9e0593d01f47" providerId="AD" clId="Web-{6E3D9DEC-6FF9-46A0-8AEA-8393E334A00A}" dt="2023-03-10T01:18:46.917" v="89" actId="1076"/>
        <pc:sldMkLst>
          <pc:docMk/>
          <pc:sldMk cId="1400268735" sldId="434"/>
        </pc:sldMkLst>
        <pc:spChg chg="add mod">
          <ac:chgData name="Fangji Chen" userId="S::200520598@student.georgianc.on.ca::565f252d-3435-42e7-ac6a-9e0593d01f47" providerId="AD" clId="Web-{6E3D9DEC-6FF9-46A0-8AEA-8393E334A00A}" dt="2023-03-10T01:17:15.790" v="59" actId="20577"/>
          <ac:spMkLst>
            <pc:docMk/>
            <pc:sldMk cId="1400268735" sldId="434"/>
            <ac:spMk id="3" creationId="{82F285D9-7DFF-E9B6-2839-BF70550EECA3}"/>
          </ac:spMkLst>
        </pc:spChg>
        <pc:spChg chg="del">
          <ac:chgData name="Fangji Chen" userId="S::200520598@student.georgianc.on.ca::565f252d-3435-42e7-ac6a-9e0593d01f47" providerId="AD" clId="Web-{6E3D9DEC-6FF9-46A0-8AEA-8393E334A00A}" dt="2023-03-10T01:17:18.227" v="60"/>
          <ac:spMkLst>
            <pc:docMk/>
            <pc:sldMk cId="1400268735" sldId="434"/>
            <ac:spMk id="4" creationId="{A7BC33C6-FDF1-95B0-AEA6-5F056C3D3EC3}"/>
          </ac:spMkLst>
        </pc:spChg>
        <pc:spChg chg="del">
          <ac:chgData name="Fangji Chen" userId="S::200520598@student.georgianc.on.ca::565f252d-3435-42e7-ac6a-9e0593d01f47" providerId="AD" clId="Web-{6E3D9DEC-6FF9-46A0-8AEA-8393E334A00A}" dt="2023-03-10T01:17:45.947" v="81"/>
          <ac:spMkLst>
            <pc:docMk/>
            <pc:sldMk cId="1400268735" sldId="434"/>
            <ac:spMk id="5" creationId="{15670C5D-AA44-DE14-4D0E-B9188020CDED}"/>
          </ac:spMkLst>
        </pc:spChg>
        <pc:spChg chg="del">
          <ac:chgData name="Fangji Chen" userId="S::200520598@student.georgianc.on.ca::565f252d-3435-42e7-ac6a-9e0593d01f47" providerId="AD" clId="Web-{6E3D9DEC-6FF9-46A0-8AEA-8393E334A00A}" dt="2023-03-10T01:17:45.947" v="80"/>
          <ac:spMkLst>
            <pc:docMk/>
            <pc:sldMk cId="1400268735" sldId="434"/>
            <ac:spMk id="6" creationId="{4AF1AEE8-E054-C848-D7AD-9DAE8572ECFF}"/>
          </ac:spMkLst>
        </pc:spChg>
        <pc:spChg chg="del">
          <ac:chgData name="Fangji Chen" userId="S::200520598@student.georgianc.on.ca::565f252d-3435-42e7-ac6a-9e0593d01f47" providerId="AD" clId="Web-{6E3D9DEC-6FF9-46A0-8AEA-8393E334A00A}" dt="2023-03-10T01:17:45.947" v="79"/>
          <ac:spMkLst>
            <pc:docMk/>
            <pc:sldMk cId="1400268735" sldId="434"/>
            <ac:spMk id="7" creationId="{81C14067-60F0-C7B9-0F59-C4D7FC4904F5}"/>
          </ac:spMkLst>
        </pc:spChg>
        <pc:spChg chg="del">
          <ac:chgData name="Fangji Chen" userId="S::200520598@student.georgianc.on.ca::565f252d-3435-42e7-ac6a-9e0593d01f47" providerId="AD" clId="Web-{6E3D9DEC-6FF9-46A0-8AEA-8393E334A00A}" dt="2023-03-10T01:17:45.947" v="78"/>
          <ac:spMkLst>
            <pc:docMk/>
            <pc:sldMk cId="1400268735" sldId="434"/>
            <ac:spMk id="8" creationId="{13E63028-198F-CFAF-82CA-B3EA3636A2E3}"/>
          </ac:spMkLst>
        </pc:spChg>
        <pc:spChg chg="del">
          <ac:chgData name="Fangji Chen" userId="S::200520598@student.georgianc.on.ca::565f252d-3435-42e7-ac6a-9e0593d01f47" providerId="AD" clId="Web-{6E3D9DEC-6FF9-46A0-8AEA-8393E334A00A}" dt="2023-03-10T01:17:45.947" v="76"/>
          <ac:spMkLst>
            <pc:docMk/>
            <pc:sldMk cId="1400268735" sldId="434"/>
            <ac:spMk id="12" creationId="{0366F78F-498A-4921-4543-047EBA71C429}"/>
          </ac:spMkLst>
        </pc:spChg>
        <pc:spChg chg="del">
          <ac:chgData name="Fangji Chen" userId="S::200520598@student.georgianc.on.ca::565f252d-3435-42e7-ac6a-9e0593d01f47" providerId="AD" clId="Web-{6E3D9DEC-6FF9-46A0-8AEA-8393E334A00A}" dt="2023-03-10T01:17:45.947" v="75"/>
          <ac:spMkLst>
            <pc:docMk/>
            <pc:sldMk cId="1400268735" sldId="434"/>
            <ac:spMk id="13" creationId="{8ECDF6BD-EE67-8F9B-2A41-AA9D2C822532}"/>
          </ac:spMkLst>
        </pc:spChg>
        <pc:spChg chg="del">
          <ac:chgData name="Fangji Chen" userId="S::200520598@student.georgianc.on.ca::565f252d-3435-42e7-ac6a-9e0593d01f47" providerId="AD" clId="Web-{6E3D9DEC-6FF9-46A0-8AEA-8393E334A00A}" dt="2023-03-10T01:17:45.947" v="74"/>
          <ac:spMkLst>
            <pc:docMk/>
            <pc:sldMk cId="1400268735" sldId="434"/>
            <ac:spMk id="14" creationId="{4F52EA86-ECA3-D337-0926-D6FECD81DBFA}"/>
          </ac:spMkLst>
        </pc:spChg>
        <pc:spChg chg="del">
          <ac:chgData name="Fangji Chen" userId="S::200520598@student.georgianc.on.ca::565f252d-3435-42e7-ac6a-9e0593d01f47" providerId="AD" clId="Web-{6E3D9DEC-6FF9-46A0-8AEA-8393E334A00A}" dt="2023-03-10T01:17:45.947" v="73"/>
          <ac:spMkLst>
            <pc:docMk/>
            <pc:sldMk cId="1400268735" sldId="434"/>
            <ac:spMk id="15" creationId="{2942548C-8048-6D4E-BF6E-322EFB8CF409}"/>
          </ac:spMkLst>
        </pc:spChg>
        <pc:spChg chg="del">
          <ac:chgData name="Fangji Chen" userId="S::200520598@student.georgianc.on.ca::565f252d-3435-42e7-ac6a-9e0593d01f47" providerId="AD" clId="Web-{6E3D9DEC-6FF9-46A0-8AEA-8393E334A00A}" dt="2023-03-10T01:17:45.947" v="68"/>
          <ac:spMkLst>
            <pc:docMk/>
            <pc:sldMk cId="1400268735" sldId="434"/>
            <ac:spMk id="26" creationId="{24F7B23E-43F0-1CEB-A5DE-53094ADC8055}"/>
          </ac:spMkLst>
        </pc:spChg>
        <pc:spChg chg="del">
          <ac:chgData name="Fangji Chen" userId="S::200520598@student.georgianc.on.ca::565f252d-3435-42e7-ac6a-9e0593d01f47" providerId="AD" clId="Web-{6E3D9DEC-6FF9-46A0-8AEA-8393E334A00A}" dt="2023-03-10T01:17:45.947" v="67"/>
          <ac:spMkLst>
            <pc:docMk/>
            <pc:sldMk cId="1400268735" sldId="434"/>
            <ac:spMk id="27" creationId="{0D139A8D-73EC-6A72-C55E-8DA370D4F2A3}"/>
          </ac:spMkLst>
        </pc:spChg>
        <pc:spChg chg="del">
          <ac:chgData name="Fangji Chen" userId="S::200520598@student.georgianc.on.ca::565f252d-3435-42e7-ac6a-9e0593d01f47" providerId="AD" clId="Web-{6E3D9DEC-6FF9-46A0-8AEA-8393E334A00A}" dt="2023-03-10T01:17:45.947" v="66"/>
          <ac:spMkLst>
            <pc:docMk/>
            <pc:sldMk cId="1400268735" sldId="434"/>
            <ac:spMk id="28" creationId="{FDD2C09C-9E90-3909-F8DA-A1551E997821}"/>
          </ac:spMkLst>
        </pc:spChg>
        <pc:spChg chg="del">
          <ac:chgData name="Fangji Chen" userId="S::200520598@student.georgianc.on.ca::565f252d-3435-42e7-ac6a-9e0593d01f47" providerId="AD" clId="Web-{6E3D9DEC-6FF9-46A0-8AEA-8393E334A00A}" dt="2023-03-10T01:17:45.947" v="65"/>
          <ac:spMkLst>
            <pc:docMk/>
            <pc:sldMk cId="1400268735" sldId="434"/>
            <ac:spMk id="29" creationId="{35A9A4FA-0CBF-5603-53DB-74746F9AB02B}"/>
          </ac:spMkLst>
        </pc:spChg>
        <pc:spChg chg="del">
          <ac:chgData name="Fangji Chen" userId="S::200520598@student.georgianc.on.ca::565f252d-3435-42e7-ac6a-9e0593d01f47" providerId="AD" clId="Web-{6E3D9DEC-6FF9-46A0-8AEA-8393E334A00A}" dt="2023-03-10T01:17:45.947" v="64"/>
          <ac:spMkLst>
            <pc:docMk/>
            <pc:sldMk cId="1400268735" sldId="434"/>
            <ac:spMk id="35" creationId="{7757E9CB-4934-D35E-4AB7-DC34BD6C51EE}"/>
          </ac:spMkLst>
        </pc:spChg>
        <pc:spChg chg="del">
          <ac:chgData name="Fangji Chen" userId="S::200520598@student.georgianc.on.ca::565f252d-3435-42e7-ac6a-9e0593d01f47" providerId="AD" clId="Web-{6E3D9DEC-6FF9-46A0-8AEA-8393E334A00A}" dt="2023-03-10T01:17:45.947" v="63"/>
          <ac:spMkLst>
            <pc:docMk/>
            <pc:sldMk cId="1400268735" sldId="434"/>
            <ac:spMk id="36" creationId="{AE85FB34-4B44-2EE0-0264-F79CC4F0FAC4}"/>
          </ac:spMkLst>
        </pc:spChg>
        <pc:spChg chg="del">
          <ac:chgData name="Fangji Chen" userId="S::200520598@student.georgianc.on.ca::565f252d-3435-42e7-ac6a-9e0593d01f47" providerId="AD" clId="Web-{6E3D9DEC-6FF9-46A0-8AEA-8393E334A00A}" dt="2023-03-10T01:17:45.947" v="62"/>
          <ac:spMkLst>
            <pc:docMk/>
            <pc:sldMk cId="1400268735" sldId="434"/>
            <ac:spMk id="37" creationId="{6909694F-8645-5056-F3A7-6B6E80D0C5B6}"/>
          </ac:spMkLst>
        </pc:spChg>
        <pc:spChg chg="del">
          <ac:chgData name="Fangji Chen" userId="S::200520598@student.georgianc.on.ca::565f252d-3435-42e7-ac6a-9e0593d01f47" providerId="AD" clId="Web-{6E3D9DEC-6FF9-46A0-8AEA-8393E334A00A}" dt="2023-03-10T01:17:45.931" v="61"/>
          <ac:spMkLst>
            <pc:docMk/>
            <pc:sldMk cId="1400268735" sldId="434"/>
            <ac:spMk id="38" creationId="{64B3D7A2-82C8-A3F6-CCEE-039F5D789FF7}"/>
          </ac:spMkLst>
        </pc:spChg>
        <pc:picChg chg="add mod modCrop">
          <ac:chgData name="Fangji Chen" userId="S::200520598@student.georgianc.on.ca::565f252d-3435-42e7-ac6a-9e0593d01f47" providerId="AD" clId="Web-{6E3D9DEC-6FF9-46A0-8AEA-8393E334A00A}" dt="2023-03-10T01:18:46.917" v="89" actId="1076"/>
          <ac:picMkLst>
            <pc:docMk/>
            <pc:sldMk cId="1400268735" sldId="434"/>
            <ac:picMk id="11" creationId="{BB52D289-5D48-0DEA-D880-F39A96F2D946}"/>
          </ac:picMkLst>
        </pc:picChg>
        <pc:cxnChg chg="del mod">
          <ac:chgData name="Fangji Chen" userId="S::200520598@student.georgianc.on.ca::565f252d-3435-42e7-ac6a-9e0593d01f47" providerId="AD" clId="Web-{6E3D9DEC-6FF9-46A0-8AEA-8393E334A00A}" dt="2023-03-10T01:17:45.947" v="77"/>
          <ac:cxnSpMkLst>
            <pc:docMk/>
            <pc:sldMk cId="1400268735" sldId="434"/>
            <ac:cxnSpMk id="10" creationId="{3E202C0E-4E4D-2093-C37B-0BCC888A6319}"/>
          </ac:cxnSpMkLst>
        </pc:cxnChg>
        <pc:cxnChg chg="del mod">
          <ac:chgData name="Fangji Chen" userId="S::200520598@student.georgianc.on.ca::565f252d-3435-42e7-ac6a-9e0593d01f47" providerId="AD" clId="Web-{6E3D9DEC-6FF9-46A0-8AEA-8393E334A00A}" dt="2023-03-10T01:17:45.947" v="72"/>
          <ac:cxnSpMkLst>
            <pc:docMk/>
            <pc:sldMk cId="1400268735" sldId="434"/>
            <ac:cxnSpMk id="19" creationId="{86A8ACA4-BD0F-2814-A097-DE9B64EE5B14}"/>
          </ac:cxnSpMkLst>
        </pc:cxnChg>
        <pc:cxnChg chg="del mod">
          <ac:chgData name="Fangji Chen" userId="S::200520598@student.georgianc.on.ca::565f252d-3435-42e7-ac6a-9e0593d01f47" providerId="AD" clId="Web-{6E3D9DEC-6FF9-46A0-8AEA-8393E334A00A}" dt="2023-03-10T01:17:45.947" v="71"/>
          <ac:cxnSpMkLst>
            <pc:docMk/>
            <pc:sldMk cId="1400268735" sldId="434"/>
            <ac:cxnSpMk id="21" creationId="{635296D8-F550-E6C3-2870-7A0499D7C254}"/>
          </ac:cxnSpMkLst>
        </pc:cxnChg>
        <pc:cxnChg chg="del mod">
          <ac:chgData name="Fangji Chen" userId="S::200520598@student.georgianc.on.ca::565f252d-3435-42e7-ac6a-9e0593d01f47" providerId="AD" clId="Web-{6E3D9DEC-6FF9-46A0-8AEA-8393E334A00A}" dt="2023-03-10T01:17:45.947" v="70"/>
          <ac:cxnSpMkLst>
            <pc:docMk/>
            <pc:sldMk cId="1400268735" sldId="434"/>
            <ac:cxnSpMk id="23" creationId="{97874E5A-3D16-9684-8F94-852427E6F435}"/>
          </ac:cxnSpMkLst>
        </pc:cxnChg>
        <pc:cxnChg chg="del mod">
          <ac:chgData name="Fangji Chen" userId="S::200520598@student.georgianc.on.ca::565f252d-3435-42e7-ac6a-9e0593d01f47" providerId="AD" clId="Web-{6E3D9DEC-6FF9-46A0-8AEA-8393E334A00A}" dt="2023-03-10T01:17:45.947" v="69"/>
          <ac:cxnSpMkLst>
            <pc:docMk/>
            <pc:sldMk cId="1400268735" sldId="434"/>
            <ac:cxnSpMk id="25" creationId="{0F9A0E5D-662F-1ED2-AD4D-B2F14EFAF2D8}"/>
          </ac:cxnSpMkLst>
        </pc:cxnChg>
      </pc:sldChg>
      <pc:sldChg chg="modSp">
        <pc:chgData name="Fangji Chen" userId="S::200520598@student.georgianc.on.ca::565f252d-3435-42e7-ac6a-9e0593d01f47" providerId="AD" clId="Web-{6E3D9DEC-6FF9-46A0-8AEA-8393E334A00A}" dt="2023-03-10T01:15:12.256" v="22" actId="20577"/>
        <pc:sldMkLst>
          <pc:docMk/>
          <pc:sldMk cId="1397800179" sldId="437"/>
        </pc:sldMkLst>
        <pc:spChg chg="mod">
          <ac:chgData name="Fangji Chen" userId="S::200520598@student.georgianc.on.ca::565f252d-3435-42e7-ac6a-9e0593d01f47" providerId="AD" clId="Web-{6E3D9DEC-6FF9-46A0-8AEA-8393E334A00A}" dt="2023-03-10T01:11:47.893" v="6" actId="20577"/>
          <ac:spMkLst>
            <pc:docMk/>
            <pc:sldMk cId="1397800179" sldId="437"/>
            <ac:spMk id="18" creationId="{254C2C7A-301A-B878-3322-06AA25179056}"/>
          </ac:spMkLst>
        </pc:spChg>
        <pc:spChg chg="mod">
          <ac:chgData name="Fangji Chen" userId="S::200520598@student.georgianc.on.ca::565f252d-3435-42e7-ac6a-9e0593d01f47" providerId="AD" clId="Web-{6E3D9DEC-6FF9-46A0-8AEA-8393E334A00A}" dt="2023-03-10T01:11:09.157" v="1" actId="20577"/>
          <ac:spMkLst>
            <pc:docMk/>
            <pc:sldMk cId="1397800179" sldId="437"/>
            <ac:spMk id="25" creationId="{7EFF04A2-81F3-783C-B5AA-1AD51D30AF61}"/>
          </ac:spMkLst>
        </pc:spChg>
        <pc:spChg chg="mod">
          <ac:chgData name="Fangji Chen" userId="S::200520598@student.georgianc.on.ca::565f252d-3435-42e7-ac6a-9e0593d01f47" providerId="AD" clId="Web-{6E3D9DEC-6FF9-46A0-8AEA-8393E334A00A}" dt="2023-03-10T01:15:12.256" v="22" actId="20577"/>
          <ac:spMkLst>
            <pc:docMk/>
            <pc:sldMk cId="1397800179" sldId="437"/>
            <ac:spMk id="26" creationId="{2B1AB9F4-B8A9-8C31-788D-95E3B987EAA2}"/>
          </ac:spMkLst>
        </pc:spChg>
        <pc:picChg chg="mod">
          <ac:chgData name="Fangji Chen" userId="S::200520598@student.georgianc.on.ca::565f252d-3435-42e7-ac6a-9e0593d01f47" providerId="AD" clId="Web-{6E3D9DEC-6FF9-46A0-8AEA-8393E334A00A}" dt="2023-03-10T01:11:33.986" v="4" actId="14100"/>
          <ac:picMkLst>
            <pc:docMk/>
            <pc:sldMk cId="1397800179" sldId="437"/>
            <ac:picMk id="5" creationId="{4ADE9451-0E07-EFBE-620D-2137FAE0E3ED}"/>
          </ac:picMkLst>
        </pc:picChg>
        <pc:picChg chg="mod">
          <ac:chgData name="Fangji Chen" userId="S::200520598@student.georgianc.on.ca::565f252d-3435-42e7-ac6a-9e0593d01f47" providerId="AD" clId="Web-{6E3D9DEC-6FF9-46A0-8AEA-8393E334A00A}" dt="2023-03-10T01:11:27.017" v="3" actId="14100"/>
          <ac:picMkLst>
            <pc:docMk/>
            <pc:sldMk cId="1397800179" sldId="437"/>
            <ac:picMk id="7" creationId="{86A2F6E4-D6AD-C8BA-0C00-858F4586567F}"/>
          </ac:picMkLst>
        </pc:picChg>
        <pc:picChg chg="mod">
          <ac:chgData name="Fangji Chen" userId="S::200520598@student.georgianc.on.ca::565f252d-3435-42e7-ac6a-9e0593d01f47" providerId="AD" clId="Web-{6E3D9DEC-6FF9-46A0-8AEA-8393E334A00A}" dt="2023-03-10T01:12:10.018" v="7" actId="14100"/>
          <ac:picMkLst>
            <pc:docMk/>
            <pc:sldMk cId="1397800179" sldId="437"/>
            <ac:picMk id="9" creationId="{9CC15992-035E-FA59-8B10-494519C90B7D}"/>
          </ac:picMkLst>
        </pc:picChg>
      </pc:sldChg>
      <pc:sldChg chg="modSp">
        <pc:chgData name="Fangji Chen" userId="S::200520598@student.georgianc.on.ca::565f252d-3435-42e7-ac6a-9e0593d01f47" providerId="AD" clId="Web-{6E3D9DEC-6FF9-46A0-8AEA-8393E334A00A}" dt="2023-03-10T01:14:10.270" v="19" actId="20577"/>
        <pc:sldMkLst>
          <pc:docMk/>
          <pc:sldMk cId="1375822832" sldId="453"/>
        </pc:sldMkLst>
        <pc:spChg chg="mod">
          <ac:chgData name="Fangji Chen" userId="S::200520598@student.georgianc.on.ca::565f252d-3435-42e7-ac6a-9e0593d01f47" providerId="AD" clId="Web-{6E3D9DEC-6FF9-46A0-8AEA-8393E334A00A}" dt="2023-03-10T01:13:23.145" v="14" actId="20577"/>
          <ac:spMkLst>
            <pc:docMk/>
            <pc:sldMk cId="1375822832" sldId="453"/>
            <ac:spMk id="2" creationId="{E83AA807-2C38-541A-C18F-DC5B48E0FF5E}"/>
          </ac:spMkLst>
        </pc:spChg>
        <pc:spChg chg="mod">
          <ac:chgData name="Fangji Chen" userId="S::200520598@student.georgianc.on.ca::565f252d-3435-42e7-ac6a-9e0593d01f47" providerId="AD" clId="Web-{6E3D9DEC-6FF9-46A0-8AEA-8393E334A00A}" dt="2023-03-10T01:14:10.270" v="19" actId="20577"/>
          <ac:spMkLst>
            <pc:docMk/>
            <pc:sldMk cId="1375822832" sldId="453"/>
            <ac:spMk id="3" creationId="{2D0EE3D8-1AE2-09DA-1894-A55C40F611D8}"/>
          </ac:spMkLst>
        </pc:spChg>
      </pc:sldChg>
      <pc:sldChg chg="modSp ord">
        <pc:chgData name="Fangji Chen" userId="S::200520598@student.georgianc.on.ca::565f252d-3435-42e7-ac6a-9e0593d01f47" providerId="AD" clId="Web-{6E3D9DEC-6FF9-46A0-8AEA-8393E334A00A}" dt="2023-03-10T01:16:17.601" v="27" actId="20577"/>
        <pc:sldMkLst>
          <pc:docMk/>
          <pc:sldMk cId="3546664577" sldId="454"/>
        </pc:sldMkLst>
        <pc:spChg chg="mod">
          <ac:chgData name="Fangji Chen" userId="S::200520598@student.georgianc.on.ca::565f252d-3435-42e7-ac6a-9e0593d01f47" providerId="AD" clId="Web-{6E3D9DEC-6FF9-46A0-8AEA-8393E334A00A}" dt="2023-03-10T01:16:17.601" v="27" actId="20577"/>
          <ac:spMkLst>
            <pc:docMk/>
            <pc:sldMk cId="3546664577" sldId="454"/>
            <ac:spMk id="3" creationId="{AA689516-17DA-3FF1-7519-F969107DD9EE}"/>
          </ac:spMkLst>
        </pc:spChg>
      </pc:sldChg>
      <pc:sldChg chg="modSp">
        <pc:chgData name="Fangji Chen" userId="S::200520598@student.georgianc.on.ca::565f252d-3435-42e7-ac6a-9e0593d01f47" providerId="AD" clId="Web-{6E3D9DEC-6FF9-46A0-8AEA-8393E334A00A}" dt="2023-03-10T01:20:19.028" v="103" actId="1076"/>
        <pc:sldMkLst>
          <pc:docMk/>
          <pc:sldMk cId="4174297809" sldId="456"/>
        </pc:sldMkLst>
        <pc:picChg chg="mod modCrop">
          <ac:chgData name="Fangji Chen" userId="S::200520598@student.georgianc.on.ca::565f252d-3435-42e7-ac6a-9e0593d01f47" providerId="AD" clId="Web-{6E3D9DEC-6FF9-46A0-8AEA-8393E334A00A}" dt="2023-03-10T01:20:16.856" v="102" actId="1076"/>
          <ac:picMkLst>
            <pc:docMk/>
            <pc:sldMk cId="4174297809" sldId="456"/>
            <ac:picMk id="4" creationId="{BE765C47-D560-3EDD-F6EE-6B13508B8E28}"/>
          </ac:picMkLst>
        </pc:picChg>
        <pc:picChg chg="mod">
          <ac:chgData name="Fangji Chen" userId="S::200520598@student.georgianc.on.ca::565f252d-3435-42e7-ac6a-9e0593d01f47" providerId="AD" clId="Web-{6E3D9DEC-6FF9-46A0-8AEA-8393E334A00A}" dt="2023-03-10T01:20:19.028" v="103" actId="1076"/>
          <ac:picMkLst>
            <pc:docMk/>
            <pc:sldMk cId="4174297809" sldId="456"/>
            <ac:picMk id="5" creationId="{F322B00B-C123-17BD-3811-609CD1A18304}"/>
          </ac:picMkLst>
        </pc:picChg>
      </pc:sldChg>
    </pc:docChg>
  </pc:docChgLst>
  <pc:docChgLst>
    <pc:chgData name="Janviben Rakeshkumar Patel" userId="S::200511517@student.georgianc.on.ca::142bc701-7a0c-46fb-be56-e89e3a6c20f9" providerId="AD" clId="Web-{7661EDD4-0446-40A1-B9AD-A69F2D4EE9F3}"/>
    <pc:docChg chg="modSld">
      <pc:chgData name="Janviben Rakeshkumar Patel" userId="S::200511517@student.georgianc.on.ca::142bc701-7a0c-46fb-be56-e89e3a6c20f9" providerId="AD" clId="Web-{7661EDD4-0446-40A1-B9AD-A69F2D4EE9F3}" dt="2023-03-10T01:38:00.526" v="1"/>
      <pc:docMkLst>
        <pc:docMk/>
      </pc:docMkLst>
      <pc:sldChg chg="modNotes">
        <pc:chgData name="Janviben Rakeshkumar Patel" userId="S::200511517@student.georgianc.on.ca::142bc701-7a0c-46fb-be56-e89e3a6c20f9" providerId="AD" clId="Web-{7661EDD4-0446-40A1-B9AD-A69F2D4EE9F3}" dt="2023-03-10T01:38:00.526" v="1"/>
        <pc:sldMkLst>
          <pc:docMk/>
          <pc:sldMk cId="224141847" sldId="257"/>
        </pc:sldMkLst>
      </pc:sldChg>
    </pc:docChg>
  </pc:docChgLst>
  <pc:docChgLst>
    <pc:chgData name="Janviben Rakeshkumar Patel" userId="S::200511517@student.georgianc.on.ca::142bc701-7a0c-46fb-be56-e89e3a6c20f9" providerId="AD" clId="Web-{F01BDD62-D815-4C06-850A-26DC3FE01FF4}"/>
    <pc:docChg chg="modSld">
      <pc:chgData name="Janviben Rakeshkumar Patel" userId="S::200511517@student.georgianc.on.ca::142bc701-7a0c-46fb-be56-e89e3a6c20f9" providerId="AD" clId="Web-{F01BDD62-D815-4C06-850A-26DC3FE01FF4}" dt="2023-03-10T01:35:57.831" v="1"/>
      <pc:docMkLst>
        <pc:docMk/>
      </pc:docMkLst>
      <pc:sldChg chg="addSp delSp">
        <pc:chgData name="Janviben Rakeshkumar Patel" userId="S::200511517@student.georgianc.on.ca::142bc701-7a0c-46fb-be56-e89e3a6c20f9" providerId="AD" clId="Web-{F01BDD62-D815-4C06-850A-26DC3FE01FF4}" dt="2023-03-10T01:35:57.831" v="1"/>
        <pc:sldMkLst>
          <pc:docMk/>
          <pc:sldMk cId="3304243533" sldId="268"/>
        </pc:sldMkLst>
        <pc:spChg chg="add del">
          <ac:chgData name="Janviben Rakeshkumar Patel" userId="S::200511517@student.georgianc.on.ca::142bc701-7a0c-46fb-be56-e89e3a6c20f9" providerId="AD" clId="Web-{F01BDD62-D815-4C06-850A-26DC3FE01FF4}" dt="2023-03-10T01:35:57.831" v="1"/>
          <ac:spMkLst>
            <pc:docMk/>
            <pc:sldMk cId="3304243533" sldId="268"/>
            <ac:spMk id="21" creationId="{10AC4243-DE3E-41CD-AE47-53C1BAF4747C}"/>
          </ac:spMkLst>
        </pc:spChg>
      </pc:sldChg>
    </pc:docChg>
  </pc:docChgLst>
  <pc:docChgLst>
    <pc:chgData name="Fangji Chen" userId="S::200520598@student.georgianc.on.ca::565f252d-3435-42e7-ac6a-9e0593d01f47" providerId="AD" clId="Web-{EE791DE8-7B52-4EBF-AA40-C26308C5E104}"/>
    <pc:docChg chg="modSld">
      <pc:chgData name="Fangji Chen" userId="S::200520598@student.georgianc.on.ca::565f252d-3435-42e7-ac6a-9e0593d01f47" providerId="AD" clId="Web-{EE791DE8-7B52-4EBF-AA40-C26308C5E104}" dt="2023-03-10T02:22:26.608" v="11" actId="1076"/>
      <pc:docMkLst>
        <pc:docMk/>
      </pc:docMkLst>
      <pc:sldChg chg="addSp delSp modSp">
        <pc:chgData name="Fangji Chen" userId="S::200520598@student.georgianc.on.ca::565f252d-3435-42e7-ac6a-9e0593d01f47" providerId="AD" clId="Web-{EE791DE8-7B52-4EBF-AA40-C26308C5E104}" dt="2023-03-10T02:19:34.234" v="3"/>
        <pc:sldMkLst>
          <pc:docMk/>
          <pc:sldMk cId="1397800179" sldId="437"/>
        </pc:sldMkLst>
        <pc:spChg chg="add del mod">
          <ac:chgData name="Fangji Chen" userId="S::200520598@student.georgianc.on.ca::565f252d-3435-42e7-ac6a-9e0593d01f47" providerId="AD" clId="Web-{EE791DE8-7B52-4EBF-AA40-C26308C5E104}" dt="2023-03-10T02:19:34.234" v="3"/>
          <ac:spMkLst>
            <pc:docMk/>
            <pc:sldMk cId="1397800179" sldId="437"/>
            <ac:spMk id="2" creationId="{3207EE07-73A2-CF02-0FD6-C7ACA583D0AB}"/>
          </ac:spMkLst>
        </pc:spChg>
      </pc:sldChg>
      <pc:sldChg chg="modSp">
        <pc:chgData name="Fangji Chen" userId="S::200520598@student.georgianc.on.ca::565f252d-3435-42e7-ac6a-9e0593d01f47" providerId="AD" clId="Web-{EE791DE8-7B52-4EBF-AA40-C26308C5E104}" dt="2023-03-10T02:22:26.608" v="11" actId="1076"/>
        <pc:sldMkLst>
          <pc:docMk/>
          <pc:sldMk cId="4148608825" sldId="451"/>
        </pc:sldMkLst>
        <pc:spChg chg="mod">
          <ac:chgData name="Fangji Chen" userId="S::200520598@student.georgianc.on.ca::565f252d-3435-42e7-ac6a-9e0593d01f47" providerId="AD" clId="Web-{EE791DE8-7B52-4EBF-AA40-C26308C5E104}" dt="2023-03-10T02:22:26.608" v="11" actId="1076"/>
          <ac:spMkLst>
            <pc:docMk/>
            <pc:sldMk cId="4148608825" sldId="451"/>
            <ac:spMk id="6" creationId="{195A087A-25EE-0726-CF5B-EC6B26304AA7}"/>
          </ac:spMkLst>
        </pc:spChg>
        <pc:picChg chg="mod">
          <ac:chgData name="Fangji Chen" userId="S::200520598@student.georgianc.on.ca::565f252d-3435-42e7-ac6a-9e0593d01f47" providerId="AD" clId="Web-{EE791DE8-7B52-4EBF-AA40-C26308C5E104}" dt="2023-03-10T02:22:09.030" v="9" actId="1076"/>
          <ac:picMkLst>
            <pc:docMk/>
            <pc:sldMk cId="4148608825" sldId="451"/>
            <ac:picMk id="5" creationId="{702E0264-6695-0CD5-E477-A28002DE1BCC}"/>
          </ac:picMkLst>
        </pc:picChg>
      </pc:sldChg>
    </pc:docChg>
  </pc:docChgLst>
  <pc:docChgLst>
    <pc:chgData name="Fangji Chen" userId="S::200520598@student.georgianc.on.ca::565f252d-3435-42e7-ac6a-9e0593d01f47" providerId="AD" clId="Web-{B6506A9F-1B41-40AB-8415-A58E1DE47953}"/>
    <pc:docChg chg="modSld">
      <pc:chgData name="Fangji Chen" userId="S::200520598@student.georgianc.on.ca::565f252d-3435-42e7-ac6a-9e0593d01f47" providerId="AD" clId="Web-{B6506A9F-1B41-40AB-8415-A58E1DE47953}" dt="2023-03-10T01:08:08.827" v="23" actId="14100"/>
      <pc:docMkLst>
        <pc:docMk/>
      </pc:docMkLst>
      <pc:sldChg chg="modSp">
        <pc:chgData name="Fangji Chen" userId="S::200520598@student.georgianc.on.ca::565f252d-3435-42e7-ac6a-9e0593d01f47" providerId="AD" clId="Web-{B6506A9F-1B41-40AB-8415-A58E1DE47953}" dt="2023-03-10T01:07:08.998" v="15" actId="1076"/>
        <pc:sldMkLst>
          <pc:docMk/>
          <pc:sldMk cId="224141847" sldId="257"/>
        </pc:sldMkLst>
        <pc:spChg chg="mod">
          <ac:chgData name="Fangji Chen" userId="S::200520598@student.georgianc.on.ca::565f252d-3435-42e7-ac6a-9e0593d01f47" providerId="AD" clId="Web-{B6506A9F-1B41-40AB-8415-A58E1DE47953}" dt="2023-03-10T01:07:08.998" v="15" actId="1076"/>
          <ac:spMkLst>
            <pc:docMk/>
            <pc:sldMk cId="224141847" sldId="257"/>
            <ac:spMk id="29" creationId="{9F2662CA-5D27-4A25-6671-C5D58064B20B}"/>
          </ac:spMkLst>
        </pc:spChg>
        <pc:picChg chg="mod">
          <ac:chgData name="Fangji Chen" userId="S::200520598@student.georgianc.on.ca::565f252d-3435-42e7-ac6a-9e0593d01f47" providerId="AD" clId="Web-{B6506A9F-1B41-40AB-8415-A58E1DE47953}" dt="2023-03-10T01:06:12.965" v="0" actId="1076"/>
          <ac:picMkLst>
            <pc:docMk/>
            <pc:sldMk cId="224141847" sldId="257"/>
            <ac:picMk id="1026" creationId="{97F15C4B-C6F1-420C-AE3D-F5B9F6E3A1C0}"/>
          </ac:picMkLst>
        </pc:picChg>
      </pc:sldChg>
      <pc:sldChg chg="modSp">
        <pc:chgData name="Fangji Chen" userId="S::200520598@student.georgianc.on.ca::565f252d-3435-42e7-ac6a-9e0593d01f47" providerId="AD" clId="Web-{B6506A9F-1B41-40AB-8415-A58E1DE47953}" dt="2023-03-10T01:07:37.436" v="17" actId="14100"/>
        <pc:sldMkLst>
          <pc:docMk/>
          <pc:sldMk cId="1400268735" sldId="434"/>
        </pc:sldMkLst>
        <pc:spChg chg="mod">
          <ac:chgData name="Fangji Chen" userId="S::200520598@student.georgianc.on.ca::565f252d-3435-42e7-ac6a-9e0593d01f47" providerId="AD" clId="Web-{B6506A9F-1B41-40AB-8415-A58E1DE47953}" dt="2023-03-10T01:07:37.436" v="17" actId="14100"/>
          <ac:spMkLst>
            <pc:docMk/>
            <pc:sldMk cId="1400268735" sldId="434"/>
            <ac:spMk id="7" creationId="{81C14067-60F0-C7B9-0F59-C4D7FC4904F5}"/>
          </ac:spMkLst>
        </pc:spChg>
        <pc:cxnChg chg="mod">
          <ac:chgData name="Fangji Chen" userId="S::200520598@student.georgianc.on.ca::565f252d-3435-42e7-ac6a-9e0593d01f47" providerId="AD" clId="Web-{B6506A9F-1B41-40AB-8415-A58E1DE47953}" dt="2023-03-10T01:07:37.436" v="17" actId="14100"/>
          <ac:cxnSpMkLst>
            <pc:docMk/>
            <pc:sldMk cId="1400268735" sldId="434"/>
            <ac:cxnSpMk id="10" creationId="{3E202C0E-4E4D-2093-C37B-0BCC888A6319}"/>
          </ac:cxnSpMkLst>
        </pc:cxnChg>
        <pc:cxnChg chg="mod">
          <ac:chgData name="Fangji Chen" userId="S::200520598@student.georgianc.on.ca::565f252d-3435-42e7-ac6a-9e0593d01f47" providerId="AD" clId="Web-{B6506A9F-1B41-40AB-8415-A58E1DE47953}" dt="2023-03-10T01:07:37.436" v="17" actId="14100"/>
          <ac:cxnSpMkLst>
            <pc:docMk/>
            <pc:sldMk cId="1400268735" sldId="434"/>
            <ac:cxnSpMk id="19" creationId="{86A8ACA4-BD0F-2814-A097-DE9B64EE5B14}"/>
          </ac:cxnSpMkLst>
        </pc:cxnChg>
        <pc:cxnChg chg="mod">
          <ac:chgData name="Fangji Chen" userId="S::200520598@student.georgianc.on.ca::565f252d-3435-42e7-ac6a-9e0593d01f47" providerId="AD" clId="Web-{B6506A9F-1B41-40AB-8415-A58E1DE47953}" dt="2023-03-10T01:07:37.436" v="17" actId="14100"/>
          <ac:cxnSpMkLst>
            <pc:docMk/>
            <pc:sldMk cId="1400268735" sldId="434"/>
            <ac:cxnSpMk id="21" creationId="{635296D8-F550-E6C3-2870-7A0499D7C254}"/>
          </ac:cxnSpMkLst>
        </pc:cxnChg>
        <pc:cxnChg chg="mod">
          <ac:chgData name="Fangji Chen" userId="S::200520598@student.georgianc.on.ca::565f252d-3435-42e7-ac6a-9e0593d01f47" providerId="AD" clId="Web-{B6506A9F-1B41-40AB-8415-A58E1DE47953}" dt="2023-03-10T01:07:37.436" v="17" actId="14100"/>
          <ac:cxnSpMkLst>
            <pc:docMk/>
            <pc:sldMk cId="1400268735" sldId="434"/>
            <ac:cxnSpMk id="23" creationId="{97874E5A-3D16-9684-8F94-852427E6F435}"/>
          </ac:cxnSpMkLst>
        </pc:cxnChg>
        <pc:cxnChg chg="mod">
          <ac:chgData name="Fangji Chen" userId="S::200520598@student.georgianc.on.ca::565f252d-3435-42e7-ac6a-9e0593d01f47" providerId="AD" clId="Web-{B6506A9F-1B41-40AB-8415-A58E1DE47953}" dt="2023-03-10T01:07:37.436" v="17" actId="14100"/>
          <ac:cxnSpMkLst>
            <pc:docMk/>
            <pc:sldMk cId="1400268735" sldId="434"/>
            <ac:cxnSpMk id="25" creationId="{0F9A0E5D-662F-1ED2-AD4D-B2F14EFAF2D8}"/>
          </ac:cxnSpMkLst>
        </pc:cxnChg>
      </pc:sldChg>
      <pc:sldChg chg="modSp">
        <pc:chgData name="Fangji Chen" userId="S::200520598@student.georgianc.on.ca::565f252d-3435-42e7-ac6a-9e0593d01f47" providerId="AD" clId="Web-{B6506A9F-1B41-40AB-8415-A58E1DE47953}" dt="2023-03-10T01:07:53.733" v="22" actId="20577"/>
        <pc:sldMkLst>
          <pc:docMk/>
          <pc:sldMk cId="4174297809" sldId="456"/>
        </pc:sldMkLst>
        <pc:spChg chg="mod">
          <ac:chgData name="Fangji Chen" userId="S::200520598@student.georgianc.on.ca::565f252d-3435-42e7-ac6a-9e0593d01f47" providerId="AD" clId="Web-{B6506A9F-1B41-40AB-8415-A58E1DE47953}" dt="2023-03-10T01:07:53.733" v="22" actId="20577"/>
          <ac:spMkLst>
            <pc:docMk/>
            <pc:sldMk cId="4174297809" sldId="456"/>
            <ac:spMk id="3" creationId="{A58313E3-7757-C51E-DF83-C383853EA4C9}"/>
          </ac:spMkLst>
        </pc:spChg>
      </pc:sldChg>
      <pc:sldChg chg="modSp">
        <pc:chgData name="Fangji Chen" userId="S::200520598@student.georgianc.on.ca::565f252d-3435-42e7-ac6a-9e0593d01f47" providerId="AD" clId="Web-{B6506A9F-1B41-40AB-8415-A58E1DE47953}" dt="2023-03-10T01:08:08.827" v="23" actId="14100"/>
        <pc:sldMkLst>
          <pc:docMk/>
          <pc:sldMk cId="2143070963" sldId="461"/>
        </pc:sldMkLst>
        <pc:spChg chg="mod">
          <ac:chgData name="Fangji Chen" userId="S::200520598@student.georgianc.on.ca::565f252d-3435-42e7-ac6a-9e0593d01f47" providerId="AD" clId="Web-{B6506A9F-1B41-40AB-8415-A58E1DE47953}" dt="2023-03-10T01:08:08.827" v="23" actId="14100"/>
          <ac:spMkLst>
            <pc:docMk/>
            <pc:sldMk cId="2143070963" sldId="461"/>
            <ac:spMk id="3" creationId="{FE8481C7-BA29-BE3B-5D99-9605DDD23837}"/>
          </ac:spMkLst>
        </pc:spChg>
      </pc:sldChg>
    </pc:docChg>
  </pc:docChgLst>
  <pc:docChgLst>
    <pc:chgData name="Fangji Chen" userId="S::200520598@student.georgianc.on.ca::565f252d-3435-42e7-ac6a-9e0593d01f47" providerId="AD" clId="Web-{0BED8ED2-7648-4B48-8B71-F7447EEA7B94}"/>
    <pc:docChg chg="modSld">
      <pc:chgData name="Fangji Chen" userId="S::200520598@student.georgianc.on.ca::565f252d-3435-42e7-ac6a-9e0593d01f47" providerId="AD" clId="Web-{0BED8ED2-7648-4B48-8B71-F7447EEA7B94}" dt="2023-03-10T03:04:10.722" v="20" actId="20577"/>
      <pc:docMkLst>
        <pc:docMk/>
      </pc:docMkLst>
      <pc:sldChg chg="modSp">
        <pc:chgData name="Fangji Chen" userId="S::200520598@student.georgianc.on.ca::565f252d-3435-42e7-ac6a-9e0593d01f47" providerId="AD" clId="Web-{0BED8ED2-7648-4B48-8B71-F7447EEA7B94}" dt="2023-03-10T03:01:41.030" v="2" actId="1076"/>
        <pc:sldMkLst>
          <pc:docMk/>
          <pc:sldMk cId="3024495436" sldId="458"/>
        </pc:sldMkLst>
        <pc:spChg chg="mod">
          <ac:chgData name="Fangji Chen" userId="S::200520598@student.georgianc.on.ca::565f252d-3435-42e7-ac6a-9e0593d01f47" providerId="AD" clId="Web-{0BED8ED2-7648-4B48-8B71-F7447EEA7B94}" dt="2023-03-10T03:01:41.030" v="2" actId="1076"/>
          <ac:spMkLst>
            <pc:docMk/>
            <pc:sldMk cId="3024495436" sldId="458"/>
            <ac:spMk id="6" creationId="{B9CE8268-B3BD-D14F-F82E-0836EFDC929E}"/>
          </ac:spMkLst>
        </pc:spChg>
        <pc:picChg chg="mod">
          <ac:chgData name="Fangji Chen" userId="S::200520598@student.georgianc.on.ca::565f252d-3435-42e7-ac6a-9e0593d01f47" providerId="AD" clId="Web-{0BED8ED2-7648-4B48-8B71-F7447EEA7B94}" dt="2023-03-10T03:01:41.015" v="1" actId="1076"/>
          <ac:picMkLst>
            <pc:docMk/>
            <pc:sldMk cId="3024495436" sldId="458"/>
            <ac:picMk id="4" creationId="{D53ED1E7-32F9-4650-FD7D-B1391D8C10DE}"/>
          </ac:picMkLst>
        </pc:picChg>
      </pc:sldChg>
      <pc:sldChg chg="modSp">
        <pc:chgData name="Fangji Chen" userId="S::200520598@student.georgianc.on.ca::565f252d-3435-42e7-ac6a-9e0593d01f47" providerId="AD" clId="Web-{0BED8ED2-7648-4B48-8B71-F7447EEA7B94}" dt="2023-03-10T03:04:10.722" v="20" actId="20577"/>
        <pc:sldMkLst>
          <pc:docMk/>
          <pc:sldMk cId="1048531619" sldId="459"/>
        </pc:sldMkLst>
        <pc:spChg chg="mod">
          <ac:chgData name="Fangji Chen" userId="S::200520598@student.georgianc.on.ca::565f252d-3435-42e7-ac6a-9e0593d01f47" providerId="AD" clId="Web-{0BED8ED2-7648-4B48-8B71-F7447EEA7B94}" dt="2023-03-10T03:04:10.722" v="20" actId="20577"/>
          <ac:spMkLst>
            <pc:docMk/>
            <pc:sldMk cId="1048531619" sldId="459"/>
            <ac:spMk id="2" creationId="{9CA30A63-CAF1-7070-4CDF-23B4876E91FB}"/>
          </ac:spMkLst>
        </pc:spChg>
        <pc:spChg chg="mod">
          <ac:chgData name="Fangji Chen" userId="S::200520598@student.georgianc.on.ca::565f252d-3435-42e7-ac6a-9e0593d01f47" providerId="AD" clId="Web-{0BED8ED2-7648-4B48-8B71-F7447EEA7B94}" dt="2023-03-10T03:01:49.124" v="4" actId="1076"/>
          <ac:spMkLst>
            <pc:docMk/>
            <pc:sldMk cId="1048531619" sldId="459"/>
            <ac:spMk id="5" creationId="{1495DF3E-66E0-59D2-01CF-0AFF066A66BA}"/>
          </ac:spMkLst>
        </pc:spChg>
        <pc:picChg chg="mod">
          <ac:chgData name="Fangji Chen" userId="S::200520598@student.georgianc.on.ca::565f252d-3435-42e7-ac6a-9e0593d01f47" providerId="AD" clId="Web-{0BED8ED2-7648-4B48-8B71-F7447EEA7B94}" dt="2023-03-10T03:01:49.109" v="3" actId="1076"/>
          <ac:picMkLst>
            <pc:docMk/>
            <pc:sldMk cId="1048531619" sldId="459"/>
            <ac:picMk id="4" creationId="{B9F10694-7B3D-F702-0860-BA3818164362}"/>
          </ac:picMkLst>
        </pc:picChg>
      </pc:sldChg>
      <pc:sldChg chg="modSp">
        <pc:chgData name="Fangji Chen" userId="S::200520598@student.georgianc.on.ca::565f252d-3435-42e7-ac6a-9e0593d01f47" providerId="AD" clId="Web-{0BED8ED2-7648-4B48-8B71-F7447EEA7B94}" dt="2023-03-10T03:04:01.206" v="19" actId="20577"/>
        <pc:sldMkLst>
          <pc:docMk/>
          <pc:sldMk cId="2143070963" sldId="461"/>
        </pc:sldMkLst>
        <pc:spChg chg="mod">
          <ac:chgData name="Fangji Chen" userId="S::200520598@student.georgianc.on.ca::565f252d-3435-42e7-ac6a-9e0593d01f47" providerId="AD" clId="Web-{0BED8ED2-7648-4B48-8B71-F7447EEA7B94}" dt="2023-03-10T03:04:01.206" v="19" actId="20577"/>
          <ac:spMkLst>
            <pc:docMk/>
            <pc:sldMk cId="2143070963" sldId="461"/>
            <ac:spMk id="3" creationId="{FE8481C7-BA29-BE3B-5D99-9605DDD23837}"/>
          </ac:spMkLst>
        </pc:spChg>
      </pc:sldChg>
      <pc:sldChg chg="delSp">
        <pc:chgData name="Fangji Chen" userId="S::200520598@student.georgianc.on.ca::565f252d-3435-42e7-ac6a-9e0593d01f47" providerId="AD" clId="Web-{0BED8ED2-7648-4B48-8B71-F7447EEA7B94}" dt="2023-03-10T03:01:54.703" v="5"/>
        <pc:sldMkLst>
          <pc:docMk/>
          <pc:sldMk cId="3291069214" sldId="466"/>
        </pc:sldMkLst>
        <pc:picChg chg="del">
          <ac:chgData name="Fangji Chen" userId="S::200520598@student.georgianc.on.ca::565f252d-3435-42e7-ac6a-9e0593d01f47" providerId="AD" clId="Web-{0BED8ED2-7648-4B48-8B71-F7447EEA7B94}" dt="2023-03-10T03:01:54.703" v="5"/>
          <ac:picMkLst>
            <pc:docMk/>
            <pc:sldMk cId="3291069214" sldId="466"/>
            <ac:picMk id="17" creationId="{F8B13A4B-A768-8E69-7A8C-F44DD4CE8F41}"/>
          </ac:picMkLst>
        </pc:picChg>
      </pc:sldChg>
    </pc:docChg>
  </pc:docChgLst>
  <pc:docChgLst>
    <pc:chgData name="Fangji Chen" userId="S::200520598@student.georgianc.on.ca::565f252d-3435-42e7-ac6a-9e0593d01f47" providerId="AD" clId="Web-{6C46D39A-0AF7-4D23-AA2F-3E0E54082EE6}"/>
    <pc:docChg chg="modSld">
      <pc:chgData name="Fangji Chen" userId="S::200520598@student.georgianc.on.ca::565f252d-3435-42e7-ac6a-9e0593d01f47" providerId="AD" clId="Web-{6C46D39A-0AF7-4D23-AA2F-3E0E54082EE6}" dt="2023-03-10T02:26:28.083" v="20" actId="20577"/>
      <pc:docMkLst>
        <pc:docMk/>
      </pc:docMkLst>
      <pc:sldChg chg="modSp">
        <pc:chgData name="Fangji Chen" userId="S::200520598@student.georgianc.on.ca::565f252d-3435-42e7-ac6a-9e0593d01f47" providerId="AD" clId="Web-{6C46D39A-0AF7-4D23-AA2F-3E0E54082EE6}" dt="2023-03-10T02:26:28.083" v="20" actId="20577"/>
        <pc:sldMkLst>
          <pc:docMk/>
          <pc:sldMk cId="4148608825" sldId="451"/>
        </pc:sldMkLst>
        <pc:spChg chg="mod">
          <ac:chgData name="Fangji Chen" userId="S::200520598@student.georgianc.on.ca::565f252d-3435-42e7-ac6a-9e0593d01f47" providerId="AD" clId="Web-{6C46D39A-0AF7-4D23-AA2F-3E0E54082EE6}" dt="2023-03-10T02:26:28.083" v="20" actId="20577"/>
          <ac:spMkLst>
            <pc:docMk/>
            <pc:sldMk cId="4148608825" sldId="451"/>
            <ac:spMk id="3" creationId="{7FC1D4BC-8B87-060A-6A1E-569BFE2E02FD}"/>
          </ac:spMkLst>
        </pc:spChg>
      </pc:sldChg>
    </pc:docChg>
  </pc:docChgLst>
  <pc:docChgLst>
    <pc:chgData name="Janviben Rakeshkumar Patel" userId="S::200511517@student.georgianc.on.ca::142bc701-7a0c-46fb-be56-e89e3a6c20f9" providerId="AD" clId="Web-{27E60247-0B90-4074-AA4F-127105DD915C}"/>
    <pc:docChg chg="modSld">
      <pc:chgData name="Janviben Rakeshkumar Patel" userId="S::200511517@student.georgianc.on.ca::142bc701-7a0c-46fb-be56-e89e3a6c20f9" providerId="AD" clId="Web-{27E60247-0B90-4074-AA4F-127105DD915C}" dt="2023-03-10T01:33:48.509" v="0"/>
      <pc:docMkLst>
        <pc:docMk/>
      </pc:docMkLst>
      <pc:sldChg chg="delSp">
        <pc:chgData name="Janviben Rakeshkumar Patel" userId="S::200511517@student.georgianc.on.ca::142bc701-7a0c-46fb-be56-e89e3a6c20f9" providerId="AD" clId="Web-{27E60247-0B90-4074-AA4F-127105DD915C}" dt="2023-03-10T01:33:48.509" v="0"/>
        <pc:sldMkLst>
          <pc:docMk/>
          <pc:sldMk cId="3291069214" sldId="466"/>
        </pc:sldMkLst>
        <pc:spChg chg="del">
          <ac:chgData name="Janviben Rakeshkumar Patel" userId="S::200511517@student.georgianc.on.ca::142bc701-7a0c-46fb-be56-e89e3a6c20f9" providerId="AD" clId="Web-{27E60247-0B90-4074-AA4F-127105DD915C}" dt="2023-03-10T01:33:48.509" v="0"/>
          <ac:spMkLst>
            <pc:docMk/>
            <pc:sldMk cId="3291069214" sldId="466"/>
            <ac:spMk id="3" creationId="{52C637E3-6372-1656-DA19-C4A19A0A70DF}"/>
          </ac:spMkLst>
        </pc:spChg>
      </pc:sldChg>
    </pc:docChg>
  </pc:docChgLst>
  <pc:docChgLst>
    <pc:chgData name="Fangji Chen" userId="S::200520598@student.georgianc.on.ca::565f252d-3435-42e7-ac6a-9e0593d01f47" providerId="AD" clId="Web-{D216A724-9941-42EB-BC5D-045A8B25D7FF}"/>
    <pc:docChg chg="modSld">
      <pc:chgData name="Fangji Chen" userId="S::200520598@student.georgianc.on.ca::565f252d-3435-42e7-ac6a-9e0593d01f47" providerId="AD" clId="Web-{D216A724-9941-42EB-BC5D-045A8B25D7FF}" dt="2023-03-10T02:52:35.412" v="190" actId="1076"/>
      <pc:docMkLst>
        <pc:docMk/>
      </pc:docMkLst>
      <pc:sldChg chg="addSp modSp">
        <pc:chgData name="Fangji Chen" userId="S::200520598@student.georgianc.on.ca::565f252d-3435-42e7-ac6a-9e0593d01f47" providerId="AD" clId="Web-{D216A724-9941-42EB-BC5D-045A8B25D7FF}" dt="2023-03-10T02:51:02.112" v="149" actId="1076"/>
        <pc:sldMkLst>
          <pc:docMk/>
          <pc:sldMk cId="1397800179" sldId="437"/>
        </pc:sldMkLst>
        <pc:spChg chg="add mod">
          <ac:chgData name="Fangji Chen" userId="S::200520598@student.georgianc.on.ca::565f252d-3435-42e7-ac6a-9e0593d01f47" providerId="AD" clId="Web-{D216A724-9941-42EB-BC5D-045A8B25D7FF}" dt="2023-03-10T02:50:48.862" v="147"/>
          <ac:spMkLst>
            <pc:docMk/>
            <pc:sldMk cId="1397800179" sldId="437"/>
            <ac:spMk id="2" creationId="{2F4C0A85-019D-2969-DECF-AF823BE569E7}"/>
          </ac:spMkLst>
        </pc:spChg>
        <pc:spChg chg="mod">
          <ac:chgData name="Fangji Chen" userId="S::200520598@student.georgianc.on.ca::565f252d-3435-42e7-ac6a-9e0593d01f47" providerId="AD" clId="Web-{D216A724-9941-42EB-BC5D-045A8B25D7FF}" dt="2023-03-10T02:51:02.112" v="149" actId="1076"/>
          <ac:spMkLst>
            <pc:docMk/>
            <pc:sldMk cId="1397800179" sldId="437"/>
            <ac:spMk id="4" creationId="{B40FC008-6963-F7B8-CA0A-E3AE66C5DB22}"/>
          </ac:spMkLst>
        </pc:spChg>
      </pc:sldChg>
      <pc:sldChg chg="addSp modSp">
        <pc:chgData name="Fangji Chen" userId="S::200520598@student.georgianc.on.ca::565f252d-3435-42e7-ac6a-9e0593d01f47" providerId="AD" clId="Web-{D216A724-9941-42EB-BC5D-045A8B25D7FF}" dt="2023-03-10T02:46:46.667" v="113" actId="1076"/>
        <pc:sldMkLst>
          <pc:docMk/>
          <pc:sldMk cId="4148608825" sldId="451"/>
        </pc:sldMkLst>
        <pc:spChg chg="add mod">
          <ac:chgData name="Fangji Chen" userId="S::200520598@student.georgianc.on.ca::565f252d-3435-42e7-ac6a-9e0593d01f47" providerId="AD" clId="Web-{D216A724-9941-42EB-BC5D-045A8B25D7FF}" dt="2023-03-10T02:46:46.667" v="113" actId="1076"/>
          <ac:spMkLst>
            <pc:docMk/>
            <pc:sldMk cId="4148608825" sldId="451"/>
            <ac:spMk id="4" creationId="{73990FDA-08B9-B6EF-5E44-15DB7ABC3DE5}"/>
          </ac:spMkLst>
        </pc:spChg>
      </pc:sldChg>
      <pc:sldChg chg="addSp delSp modSp mod setBg">
        <pc:chgData name="Fangji Chen" userId="S::200520598@student.georgianc.on.ca::565f252d-3435-42e7-ac6a-9e0593d01f47" providerId="AD" clId="Web-{D216A724-9941-42EB-BC5D-045A8B25D7FF}" dt="2023-03-10T02:31:35.196" v="30" actId="20577"/>
        <pc:sldMkLst>
          <pc:docMk/>
          <pc:sldMk cId="1375822832" sldId="453"/>
        </pc:sldMkLst>
        <pc:spChg chg="mod">
          <ac:chgData name="Fangji Chen" userId="S::200520598@student.georgianc.on.ca::565f252d-3435-42e7-ac6a-9e0593d01f47" providerId="AD" clId="Web-{D216A724-9941-42EB-BC5D-045A8B25D7FF}" dt="2023-03-10T02:31:35.196" v="30" actId="20577"/>
          <ac:spMkLst>
            <pc:docMk/>
            <pc:sldMk cId="1375822832" sldId="453"/>
            <ac:spMk id="2" creationId="{E83AA807-2C38-541A-C18F-DC5B48E0FF5E}"/>
          </ac:spMkLst>
        </pc:spChg>
        <pc:spChg chg="mod ord">
          <ac:chgData name="Fangji Chen" userId="S::200520598@student.georgianc.on.ca::565f252d-3435-42e7-ac6a-9e0593d01f47" providerId="AD" clId="Web-{D216A724-9941-42EB-BC5D-045A8B25D7FF}" dt="2023-03-10T02:30:36.881" v="11"/>
          <ac:spMkLst>
            <pc:docMk/>
            <pc:sldMk cId="1375822832" sldId="453"/>
            <ac:spMk id="3" creationId="{2D0EE3D8-1AE2-09DA-1894-A55C40F611D8}"/>
          </ac:spMkLst>
        </pc:spChg>
        <pc:spChg chg="add del">
          <ac:chgData name="Fangji Chen" userId="S::200520598@student.georgianc.on.ca::565f252d-3435-42e7-ac6a-9e0593d01f47" providerId="AD" clId="Web-{D216A724-9941-42EB-BC5D-045A8B25D7FF}" dt="2023-03-10T02:30:36.866" v="10"/>
          <ac:spMkLst>
            <pc:docMk/>
            <pc:sldMk cId="1375822832" sldId="453"/>
            <ac:spMk id="10" creationId="{35C3D674-3D59-4E93-80CA-0C0A9095E816}"/>
          </ac:spMkLst>
        </pc:spChg>
        <pc:spChg chg="add del">
          <ac:chgData name="Fangji Chen" userId="S::200520598@student.georgianc.on.ca::565f252d-3435-42e7-ac6a-9e0593d01f47" providerId="AD" clId="Web-{D216A724-9941-42EB-BC5D-045A8B25D7FF}" dt="2023-03-10T02:30:36.866" v="10"/>
          <ac:spMkLst>
            <pc:docMk/>
            <pc:sldMk cId="1375822832" sldId="453"/>
            <ac:spMk id="14" creationId="{EF2A81E1-BCBE-426B-8C09-33274E69409D}"/>
          </ac:spMkLst>
        </pc:spChg>
        <pc:spChg chg="add">
          <ac:chgData name="Fangji Chen" userId="S::200520598@student.georgianc.on.ca::565f252d-3435-42e7-ac6a-9e0593d01f47" providerId="AD" clId="Web-{D216A724-9941-42EB-BC5D-045A8B25D7FF}" dt="2023-03-10T02:30:36.881" v="11"/>
          <ac:spMkLst>
            <pc:docMk/>
            <pc:sldMk cId="1375822832" sldId="453"/>
            <ac:spMk id="20" creationId="{45C76AC0-BB6B-419E-A327-AFA29750080A}"/>
          </ac:spMkLst>
        </pc:spChg>
        <pc:spChg chg="add">
          <ac:chgData name="Fangji Chen" userId="S::200520598@student.georgianc.on.ca::565f252d-3435-42e7-ac6a-9e0593d01f47" providerId="AD" clId="Web-{D216A724-9941-42EB-BC5D-045A8B25D7FF}" dt="2023-03-10T02:30:36.881" v="11"/>
          <ac:spMkLst>
            <pc:docMk/>
            <pc:sldMk cId="1375822832" sldId="453"/>
            <ac:spMk id="22" creationId="{8B0E4246-09B8-46D7-A0D2-4D264863AD39}"/>
          </ac:spMkLst>
        </pc:spChg>
        <pc:picChg chg="del mod">
          <ac:chgData name="Fangji Chen" userId="S::200520598@student.georgianc.on.ca::565f252d-3435-42e7-ac6a-9e0593d01f47" providerId="AD" clId="Web-{D216A724-9941-42EB-BC5D-045A8B25D7FF}" dt="2023-03-10T02:30:24.600" v="7"/>
          <ac:picMkLst>
            <pc:docMk/>
            <pc:sldMk cId="1375822832" sldId="453"/>
            <ac:picMk id="4" creationId="{DA80E0CF-D8B1-1E9C-87BE-07B382EA20DF}"/>
          </ac:picMkLst>
        </pc:picChg>
        <pc:picChg chg="add mod">
          <ac:chgData name="Fangji Chen" userId="S::200520598@student.georgianc.on.ca::565f252d-3435-42e7-ac6a-9e0593d01f47" providerId="AD" clId="Web-{D216A724-9941-42EB-BC5D-045A8B25D7FF}" dt="2023-03-10T02:30:36.881" v="11"/>
          <ac:picMkLst>
            <pc:docMk/>
            <pc:sldMk cId="1375822832" sldId="453"/>
            <ac:picMk id="5" creationId="{14A500DB-0674-ED89-F8FB-3577A7ECA3B3}"/>
          </ac:picMkLst>
        </pc:picChg>
        <pc:picChg chg="add del">
          <ac:chgData name="Fangji Chen" userId="S::200520598@student.georgianc.on.ca::565f252d-3435-42e7-ac6a-9e0593d01f47" providerId="AD" clId="Web-{D216A724-9941-42EB-BC5D-045A8B25D7FF}" dt="2023-03-10T02:30:36.866" v="10"/>
          <ac:picMkLst>
            <pc:docMk/>
            <pc:sldMk cId="1375822832" sldId="453"/>
            <ac:picMk id="16" creationId="{39D1DDD4-5BB3-45BA-B9B3-06B62299AD79}"/>
          </ac:picMkLst>
        </pc:picChg>
        <pc:picChg chg="add">
          <ac:chgData name="Fangji Chen" userId="S::200520598@student.georgianc.on.ca::565f252d-3435-42e7-ac6a-9e0593d01f47" providerId="AD" clId="Web-{D216A724-9941-42EB-BC5D-045A8B25D7FF}" dt="2023-03-10T02:30:36.881" v="11"/>
          <ac:picMkLst>
            <pc:docMk/>
            <pc:sldMk cId="1375822832" sldId="453"/>
            <ac:picMk id="23" creationId="{F50C8D8D-B32F-4194-8321-164EC442750E}"/>
          </ac:picMkLst>
        </pc:picChg>
        <pc:cxnChg chg="add del">
          <ac:chgData name="Fangji Chen" userId="S::200520598@student.georgianc.on.ca::565f252d-3435-42e7-ac6a-9e0593d01f47" providerId="AD" clId="Web-{D216A724-9941-42EB-BC5D-045A8B25D7FF}" dt="2023-03-10T02:30:36.866" v="10"/>
          <ac:cxnSpMkLst>
            <pc:docMk/>
            <pc:sldMk cId="1375822832" sldId="453"/>
            <ac:cxnSpMk id="12" creationId="{C884B8F8-FDC9-498B-9960-5D7260AFCB03}"/>
          </ac:cxnSpMkLst>
        </pc:cxnChg>
        <pc:cxnChg chg="add del">
          <ac:chgData name="Fangji Chen" userId="S::200520598@student.georgianc.on.ca::565f252d-3435-42e7-ac6a-9e0593d01f47" providerId="AD" clId="Web-{D216A724-9941-42EB-BC5D-045A8B25D7FF}" dt="2023-03-10T02:30:36.866" v="10"/>
          <ac:cxnSpMkLst>
            <pc:docMk/>
            <pc:sldMk cId="1375822832" sldId="453"/>
            <ac:cxnSpMk id="18" creationId="{A24DAE64-2302-42EA-8239-F2F0775CA5AD}"/>
          </ac:cxnSpMkLst>
        </pc:cxnChg>
        <pc:cxnChg chg="add">
          <ac:chgData name="Fangji Chen" userId="S::200520598@student.georgianc.on.ca::565f252d-3435-42e7-ac6a-9e0593d01f47" providerId="AD" clId="Web-{D216A724-9941-42EB-BC5D-045A8B25D7FF}" dt="2023-03-10T02:30:36.881" v="11"/>
          <ac:cxnSpMkLst>
            <pc:docMk/>
            <pc:sldMk cId="1375822832" sldId="453"/>
            <ac:cxnSpMk id="21" creationId="{B3E0B6A3-E197-43D6-82D5-7455DAB1A746}"/>
          </ac:cxnSpMkLst>
        </pc:cxnChg>
        <pc:cxnChg chg="add">
          <ac:chgData name="Fangji Chen" userId="S::200520598@student.georgianc.on.ca::565f252d-3435-42e7-ac6a-9e0593d01f47" providerId="AD" clId="Web-{D216A724-9941-42EB-BC5D-045A8B25D7FF}" dt="2023-03-10T02:30:36.881" v="11"/>
          <ac:cxnSpMkLst>
            <pc:docMk/>
            <pc:sldMk cId="1375822832" sldId="453"/>
            <ac:cxnSpMk id="24" creationId="{5BD24D8B-8573-4260-B700-E860AD6D2A8E}"/>
          </ac:cxnSpMkLst>
        </pc:cxnChg>
      </pc:sldChg>
      <pc:sldChg chg="addSp modSp">
        <pc:chgData name="Fangji Chen" userId="S::200520598@student.georgianc.on.ca::565f252d-3435-42e7-ac6a-9e0593d01f47" providerId="AD" clId="Web-{D216A724-9941-42EB-BC5D-045A8B25D7FF}" dt="2023-03-10T02:47:04.902" v="114" actId="1076"/>
        <pc:sldMkLst>
          <pc:docMk/>
          <pc:sldMk cId="4174297809" sldId="456"/>
        </pc:sldMkLst>
        <pc:spChg chg="mod">
          <ac:chgData name="Fangji Chen" userId="S::200520598@student.georgianc.on.ca::565f252d-3435-42e7-ac6a-9e0593d01f47" providerId="AD" clId="Web-{D216A724-9941-42EB-BC5D-045A8B25D7FF}" dt="2023-03-10T02:31:47.446" v="32" actId="20577"/>
          <ac:spMkLst>
            <pc:docMk/>
            <pc:sldMk cId="4174297809" sldId="456"/>
            <ac:spMk id="6" creationId="{B356A0F7-0619-7675-C91A-7CC8348A3FE9}"/>
          </ac:spMkLst>
        </pc:spChg>
        <pc:spChg chg="mod">
          <ac:chgData name="Fangji Chen" userId="S::200520598@student.georgianc.on.ca::565f252d-3435-42e7-ac6a-9e0593d01f47" providerId="AD" clId="Web-{D216A724-9941-42EB-BC5D-045A8B25D7FF}" dt="2023-03-10T02:31:56.087" v="33" actId="1076"/>
          <ac:spMkLst>
            <pc:docMk/>
            <pc:sldMk cId="4174297809" sldId="456"/>
            <ac:spMk id="7" creationId="{9E5881BE-007F-ECAD-0306-620285C224AD}"/>
          </ac:spMkLst>
        </pc:spChg>
        <pc:spChg chg="add mod">
          <ac:chgData name="Fangji Chen" userId="S::200520598@student.georgianc.on.ca::565f252d-3435-42e7-ac6a-9e0593d01f47" providerId="AD" clId="Web-{D216A724-9941-42EB-BC5D-045A8B25D7FF}" dt="2023-03-10T02:44:16.798" v="97" actId="1076"/>
          <ac:spMkLst>
            <pc:docMk/>
            <pc:sldMk cId="4174297809" sldId="456"/>
            <ac:spMk id="9" creationId="{B132EC55-8C8B-EC7B-A156-32CCB14CF9EB}"/>
          </ac:spMkLst>
        </pc:spChg>
        <pc:spChg chg="add mod">
          <ac:chgData name="Fangji Chen" userId="S::200520598@student.georgianc.on.ca::565f252d-3435-42e7-ac6a-9e0593d01f47" providerId="AD" clId="Web-{D216A724-9941-42EB-BC5D-045A8B25D7FF}" dt="2023-03-10T02:47:04.902" v="114" actId="1076"/>
          <ac:spMkLst>
            <pc:docMk/>
            <pc:sldMk cId="4174297809" sldId="456"/>
            <ac:spMk id="10" creationId="{8317035A-7514-CB1D-2EA3-212CF48F3D2D}"/>
          </ac:spMkLst>
        </pc:spChg>
      </pc:sldChg>
      <pc:sldChg chg="addSp delSp modSp">
        <pc:chgData name="Fangji Chen" userId="S::200520598@student.georgianc.on.ca::565f252d-3435-42e7-ac6a-9e0593d01f47" providerId="AD" clId="Web-{D216A724-9941-42EB-BC5D-045A8B25D7FF}" dt="2023-03-10T02:52:35.412" v="190" actId="1076"/>
        <pc:sldMkLst>
          <pc:docMk/>
          <pc:sldMk cId="3291069214" sldId="466"/>
        </pc:sldMkLst>
        <pc:spChg chg="add mod">
          <ac:chgData name="Fangji Chen" userId="S::200520598@student.georgianc.on.ca::565f252d-3435-42e7-ac6a-9e0593d01f47" providerId="AD" clId="Web-{D216A724-9941-42EB-BC5D-045A8B25D7FF}" dt="2023-03-10T02:52:35.412" v="190" actId="1076"/>
          <ac:spMkLst>
            <pc:docMk/>
            <pc:sldMk cId="3291069214" sldId="466"/>
            <ac:spMk id="3" creationId="{C0CCCED5-DA53-AEF1-3F15-DBFCA9ACB517}"/>
          </ac:spMkLst>
        </pc:spChg>
        <pc:spChg chg="add mod">
          <ac:chgData name="Fangji Chen" userId="S::200520598@student.georgianc.on.ca::565f252d-3435-42e7-ac6a-9e0593d01f47" providerId="AD" clId="Web-{D216A724-9941-42EB-BC5D-045A8B25D7FF}" dt="2023-03-10T02:44:00.766" v="96" actId="1076"/>
          <ac:spMkLst>
            <pc:docMk/>
            <pc:sldMk cId="3291069214" sldId="466"/>
            <ac:spMk id="10" creationId="{37EE37FC-AE6B-2FA9-2ED1-C8AD1E0BDC1E}"/>
          </ac:spMkLst>
        </pc:spChg>
        <pc:spChg chg="add mod">
          <ac:chgData name="Fangji Chen" userId="S::200520598@student.georgianc.on.ca::565f252d-3435-42e7-ac6a-9e0593d01f47" providerId="AD" clId="Web-{D216A724-9941-42EB-BC5D-045A8B25D7FF}" dt="2023-03-10T02:52:07.099" v="181" actId="1076"/>
          <ac:spMkLst>
            <pc:docMk/>
            <pc:sldMk cId="3291069214" sldId="466"/>
            <ac:spMk id="12" creationId="{9DCABC67-8949-8392-C718-3A0DA3C1DC6E}"/>
          </ac:spMkLst>
        </pc:spChg>
        <pc:spChg chg="add del mod">
          <ac:chgData name="Fangji Chen" userId="S::200520598@student.georgianc.on.ca::565f252d-3435-42e7-ac6a-9e0593d01f47" providerId="AD" clId="Web-{D216A724-9941-42EB-BC5D-045A8B25D7FF}" dt="2023-03-10T02:52:10.302" v="185"/>
          <ac:spMkLst>
            <pc:docMk/>
            <pc:sldMk cId="3291069214" sldId="466"/>
            <ac:spMk id="14" creationId="{820896FC-DB75-1921-3986-140B8B1F4EE2}"/>
          </ac:spMkLst>
        </pc:spChg>
        <pc:spChg chg="add mod">
          <ac:chgData name="Fangji Chen" userId="S::200520598@student.georgianc.on.ca::565f252d-3435-42e7-ac6a-9e0593d01f47" providerId="AD" clId="Web-{D216A724-9941-42EB-BC5D-045A8B25D7FF}" dt="2023-03-10T02:52:19.427" v="188" actId="1076"/>
          <ac:spMkLst>
            <pc:docMk/>
            <pc:sldMk cId="3291069214" sldId="466"/>
            <ac:spMk id="16" creationId="{87AC0845-2732-40AC-4E4C-FA7B573B9658}"/>
          </ac:spMkLst>
        </pc:spChg>
      </pc:sldChg>
    </pc:docChg>
  </pc:docChgLst>
  <pc:docChgLst>
    <pc:chgData name="Janviben Rakeshkumar Patel" userId="S::200511517@student.georgianc.on.ca::142bc701-7a0c-46fb-be56-e89e3a6c20f9" providerId="AD" clId="Web-{61211ABF-88BE-4F40-953E-CD008FA532DC}"/>
    <pc:docChg chg="addSld delSld addMainMaster">
      <pc:chgData name="Janviben Rakeshkumar Patel" userId="S::200511517@student.georgianc.on.ca::142bc701-7a0c-46fb-be56-e89e3a6c20f9" providerId="AD" clId="Web-{61211ABF-88BE-4F40-953E-CD008FA532DC}" dt="2023-03-10T01:29:29.607" v="4"/>
      <pc:docMkLst>
        <pc:docMk/>
      </pc:docMkLst>
      <pc:sldChg chg="del">
        <pc:chgData name="Janviben Rakeshkumar Patel" userId="S::200511517@student.georgianc.on.ca::142bc701-7a0c-46fb-be56-e89e3a6c20f9" providerId="AD" clId="Web-{61211ABF-88BE-4F40-953E-CD008FA532DC}" dt="2023-03-10T01:28:03.479" v="0"/>
        <pc:sldMkLst>
          <pc:docMk/>
          <pc:sldMk cId="3216936442" sldId="449"/>
        </pc:sldMkLst>
      </pc:sldChg>
      <pc:sldChg chg="add">
        <pc:chgData name="Janviben Rakeshkumar Patel" userId="S::200511517@student.georgianc.on.ca::142bc701-7a0c-46fb-be56-e89e3a6c20f9" providerId="AD" clId="Web-{61211ABF-88BE-4F40-953E-CD008FA532DC}" dt="2023-03-10T01:29:28.997" v="1"/>
        <pc:sldMkLst>
          <pc:docMk/>
          <pc:sldMk cId="2802276786" sldId="462"/>
        </pc:sldMkLst>
      </pc:sldChg>
      <pc:sldChg chg="add">
        <pc:chgData name="Janviben Rakeshkumar Patel" userId="S::200511517@student.georgianc.on.ca::142bc701-7a0c-46fb-be56-e89e3a6c20f9" providerId="AD" clId="Web-{61211ABF-88BE-4F40-953E-CD008FA532DC}" dt="2023-03-10T01:29:29.263" v="2"/>
        <pc:sldMkLst>
          <pc:docMk/>
          <pc:sldMk cId="1442095705" sldId="463"/>
        </pc:sldMkLst>
      </pc:sldChg>
      <pc:sldChg chg="add">
        <pc:chgData name="Janviben Rakeshkumar Patel" userId="S::200511517@student.georgianc.on.ca::142bc701-7a0c-46fb-be56-e89e3a6c20f9" providerId="AD" clId="Web-{61211ABF-88BE-4F40-953E-CD008FA532DC}" dt="2023-03-10T01:29:29.482" v="3"/>
        <pc:sldMkLst>
          <pc:docMk/>
          <pc:sldMk cId="2768311358" sldId="464"/>
        </pc:sldMkLst>
      </pc:sldChg>
      <pc:sldChg chg="add">
        <pc:chgData name="Janviben Rakeshkumar Patel" userId="S::200511517@student.georgianc.on.ca::142bc701-7a0c-46fb-be56-e89e3a6c20f9" providerId="AD" clId="Web-{61211ABF-88BE-4F40-953E-CD008FA532DC}" dt="2023-03-10T01:29:29.607" v="4"/>
        <pc:sldMkLst>
          <pc:docMk/>
          <pc:sldMk cId="2266322605" sldId="465"/>
        </pc:sldMkLst>
      </pc:sldChg>
      <pc:sldMasterChg chg="add addSldLayout">
        <pc:chgData name="Janviben Rakeshkumar Patel" userId="S::200511517@student.georgianc.on.ca::142bc701-7a0c-46fb-be56-e89e3a6c20f9" providerId="AD" clId="Web-{61211ABF-88BE-4F40-953E-CD008FA532DC}" dt="2023-03-10T01:29:28.997" v="1"/>
        <pc:sldMasterMkLst>
          <pc:docMk/>
          <pc:sldMasterMk cId="1700314618" sldId="2147483664"/>
        </pc:sldMasterMkLst>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906607463" sldId="2147483665"/>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2509812059" sldId="2147483666"/>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745995739" sldId="2147483667"/>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3102365224" sldId="2147483668"/>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2353423395" sldId="2147483669"/>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1300850654" sldId="2147483670"/>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3168348063" sldId="2147483671"/>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282890377" sldId="2147483672"/>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3542982051" sldId="2147483673"/>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2984407611" sldId="2147483674"/>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857655479" sldId="2147483675"/>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2123603302" sldId="2147483676"/>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3211441375" sldId="2147483677"/>
          </pc:sldLayoutMkLst>
        </pc:sldLayoutChg>
        <pc:sldLayoutChg chg="add">
          <pc:chgData name="Janviben Rakeshkumar Patel" userId="S::200511517@student.georgianc.on.ca::142bc701-7a0c-46fb-be56-e89e3a6c20f9" providerId="AD" clId="Web-{61211ABF-88BE-4F40-953E-CD008FA532DC}" dt="2023-03-10T01:29:28.997" v="1"/>
          <pc:sldLayoutMkLst>
            <pc:docMk/>
            <pc:sldMasterMk cId="1700314618" sldId="2147483664"/>
            <pc:sldLayoutMk cId="3365444519" sldId="2147483679"/>
          </pc:sldLayoutMkLst>
        </pc:sldLayoutChg>
      </pc:sldMasterChg>
    </pc:docChg>
  </pc:docChgLst>
  <pc:docChgLst>
    <pc:chgData name="Fangji Chen" userId="S::200520598@student.georgianc.on.ca::565f252d-3435-42e7-ac6a-9e0593d01f47" providerId="AD" clId="Web-{BBFC8EA1-AC65-44AF-B497-9FDEA406F18B}"/>
    <pc:docChg chg="modSld">
      <pc:chgData name="Fangji Chen" userId="S::200520598@student.georgianc.on.ca::565f252d-3435-42e7-ac6a-9e0593d01f47" providerId="AD" clId="Web-{BBFC8EA1-AC65-44AF-B497-9FDEA406F18B}" dt="2023-03-10T01:37:23.900" v="3" actId="20577"/>
      <pc:docMkLst>
        <pc:docMk/>
      </pc:docMkLst>
      <pc:sldChg chg="modSp">
        <pc:chgData name="Fangji Chen" userId="S::200520598@student.georgianc.on.ca::565f252d-3435-42e7-ac6a-9e0593d01f47" providerId="AD" clId="Web-{BBFC8EA1-AC65-44AF-B497-9FDEA406F18B}" dt="2023-03-10T01:37:23.900" v="3" actId="20577"/>
        <pc:sldMkLst>
          <pc:docMk/>
          <pc:sldMk cId="224141847" sldId="257"/>
        </pc:sldMkLst>
        <pc:spChg chg="mod">
          <ac:chgData name="Fangji Chen" userId="S::200520598@student.georgianc.on.ca::565f252d-3435-42e7-ac6a-9e0593d01f47" providerId="AD" clId="Web-{BBFC8EA1-AC65-44AF-B497-9FDEA406F18B}" dt="2023-03-10T01:37:23.900" v="3" actId="20577"/>
          <ac:spMkLst>
            <pc:docMk/>
            <pc:sldMk cId="224141847" sldId="257"/>
            <ac:spMk id="3" creationId="{70255D59-E584-F56E-385B-06B2A2F1CE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reamstime.com/royalty-free-stock-photography-sunrise-over-beach-cancun-beautiful-mexico-image4006572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a:t>
            </a:r>
            <a:r>
              <a:rPr lang="en-CA">
                <a:hlinkClick r:id="rId3"/>
              </a:rPr>
              <a:t>Sunrise Over Beach in Cancun Stock Image - Image of sunrise, beach: 40065727 (dreamstime.com)</a:t>
            </a:r>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a:t>
            </a:r>
            <a:r>
              <a:rPr lang="en-CA" err="1"/>
              <a:t>Leloo</a:t>
            </a:r>
            <a:r>
              <a:rPr lang="en-CA"/>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19</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CD7F15-8621-46FC-9580-081D81848721}" type="datetimeFigureOut">
              <a:rPr lang="en-CA" smtClean="0"/>
              <a:t>2023-03-09</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F6F9049B-EB7E-4C43-8461-5873A93F8B98}"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364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CD7F15-8621-46FC-9580-081D81848721}" type="datetimeFigureOut">
              <a:rPr lang="en-CA" smtClean="0"/>
              <a:t>2023-03-09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9556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CD7F15-8621-46FC-9580-081D81848721}" type="datetimeFigureOut">
              <a:rPr lang="en-CA" smtClean="0"/>
              <a:t>2023-03-09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0666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586407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333709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41446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CD7F15-8621-46FC-9580-081D81848721}" type="datetimeFigureOut">
              <a:rPr lang="en-CA" smtClean="0"/>
              <a:t>2023-03-09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88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38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CD7F15-8621-46FC-9580-081D81848721}" type="datetimeFigureOut">
              <a:rPr lang="en-CA" smtClean="0"/>
              <a:t>2023-03-09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309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CD7F15-8621-46FC-9580-081D81848721}" type="datetimeFigureOut">
              <a:rPr lang="en-CA" smtClean="0"/>
              <a:t>2023-03-09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048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CD7F15-8621-46FC-9580-081D81848721}" type="datetimeFigureOut">
              <a:rPr lang="en-CA" smtClean="0"/>
              <a:t>2023-03-09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6F9049B-EB7E-4C43-8461-5873A93F8B98}"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469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D7F15-8621-46FC-9580-081D81848721}" type="datetimeFigureOut">
              <a:rPr lang="en-CA" smtClean="0"/>
              <a:t>2023-03-09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4894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580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ECD7F15-8621-46FC-9580-081D81848721}" type="datetimeFigureOut">
              <a:rPr lang="en-CA" smtClean="0"/>
              <a:t>2023-03-09</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4652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ECD7F15-8621-46FC-9580-081D81848721}" type="datetimeFigureOut">
              <a:rPr lang="en-CA" smtClean="0"/>
              <a:t>2023-03-09</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6F9049B-EB7E-4C43-8461-5873A93F8B98}"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62055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github.com/franciszero/csp.pytorch" TargetMode="Externa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44"/>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094436" y="3637151"/>
            <a:ext cx="5000616" cy="2031325"/>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0" i="0" u="none" strike="noStrike" kern="1200" cap="none" spc="0" normalizeH="0" baseline="0" noProof="0">
              <a:ln>
                <a:noFill/>
              </a:ln>
              <a:solidFill>
                <a:srgbClr val="000000"/>
              </a:solidFill>
              <a:effectLst/>
              <a:uLnTx/>
              <a:uFillTx/>
              <a:latin typeface="Franklin Gothic Medium"/>
            </a:endParaRPr>
          </a:p>
          <a:p>
            <a:pPr defTabSz="457200">
              <a:defRPr/>
            </a:pPr>
            <a:r>
              <a:rPr lang="en-US" sz="1400">
                <a:solidFill>
                  <a:srgbClr val="000000"/>
                </a:solidFill>
                <a:latin typeface="Franklin Gothic Medium"/>
                <a:cs typeface="Segoe UI"/>
              </a:rPr>
              <a:t>Sanjeev Kumar - Professor</a:t>
            </a:r>
          </a:p>
          <a:p>
            <a:pPr defTabSz="457200">
              <a:defRPr/>
            </a:pPr>
            <a:r>
              <a:rPr lang="en-US" sz="1400">
                <a:solidFill>
                  <a:srgbClr val="000000"/>
                </a:solidFill>
                <a:latin typeface="Franklin Gothic Medium"/>
                <a:cs typeface="Segoe UI"/>
              </a:rPr>
              <a:t>Brunilda </a:t>
            </a:r>
            <a:r>
              <a:rPr lang="en-US" sz="1400" err="1">
                <a:solidFill>
                  <a:srgbClr val="000000"/>
                </a:solidFill>
                <a:latin typeface="Franklin Gothic Medium"/>
                <a:cs typeface="Segoe UI"/>
              </a:rPr>
              <a:t>Xhaferllari</a:t>
            </a:r>
            <a:r>
              <a:rPr lang="en-US" sz="1400">
                <a:solidFill>
                  <a:srgbClr val="000000"/>
                </a:solidFill>
                <a:latin typeface="Franklin Gothic Medium"/>
                <a:cs typeface="Segoe UI"/>
              </a:rPr>
              <a:t> – Project Manager</a:t>
            </a:r>
          </a:p>
          <a:p>
            <a:pPr defTabSz="457200">
              <a:defRPr/>
            </a:pPr>
            <a:r>
              <a:rPr lang="en-US" sz="1400">
                <a:solidFill>
                  <a:srgbClr val="000000"/>
                </a:solidFill>
                <a:latin typeface="Franklin Gothic Medium"/>
                <a:cs typeface="Segoe UI"/>
              </a:rPr>
              <a:t>Rich Freeman – Faculty Mentor</a:t>
            </a:r>
          </a:p>
          <a:p>
            <a:pPr>
              <a:defRPr/>
            </a:pPr>
            <a:endParaRPr lang="en-US" sz="1400">
              <a:solidFill>
                <a:srgbClr val="000000"/>
              </a:solidFill>
              <a:latin typeface="Franklin Gothic Medium"/>
              <a:cs typeface="Segoe UI"/>
            </a:endParaRPr>
          </a:p>
          <a:p>
            <a:pPr defTabSz="457200">
              <a:defRPr/>
            </a:pPr>
            <a:r>
              <a:rPr lang="en-US" sz="1400" b="1">
                <a:solidFill>
                  <a:srgbClr val="000000"/>
                </a:solidFill>
                <a:latin typeface="Franklin Gothic Medium"/>
                <a:cs typeface="Segoe UI"/>
              </a:rPr>
              <a:t>AI Team:</a:t>
            </a:r>
            <a:endParaRPr lang="en-US" sz="1400" b="1" i="0" u="none" strike="noStrike" kern="1200" cap="none" spc="0" normalizeH="0" baseline="0" noProof="0">
              <a:ln>
                <a:noFill/>
              </a:ln>
              <a:solidFill>
                <a:srgbClr val="000000"/>
              </a:solidFill>
              <a:effectLst/>
              <a:uLnTx/>
              <a:uFillTx/>
              <a:latin typeface="Franklin Gothic Medium"/>
              <a:cs typeface="Segoe UI" panose="020B0502040204020203" pitchFamily="34" charset="0"/>
            </a:endParaRPr>
          </a:p>
          <a:p>
            <a:pPr defTabSz="457200">
              <a:defRPr/>
            </a:pPr>
            <a:r>
              <a:rPr lang="en-US" sz="1400">
                <a:latin typeface="Franklin Gothic Medium"/>
                <a:cs typeface="Segoe UI"/>
              </a:rPr>
              <a:t>Janvi Patel</a:t>
            </a:r>
          </a:p>
          <a:p>
            <a:pPr defTabSz="457200">
              <a:defRPr/>
            </a:pPr>
            <a:r>
              <a:rPr lang="en-US" sz="1400" err="1">
                <a:latin typeface="Franklin Gothic Medium"/>
                <a:cs typeface="Segoe UI"/>
              </a:rPr>
              <a:t>Fangji</a:t>
            </a:r>
            <a:r>
              <a:rPr lang="en-US" sz="1400">
                <a:latin typeface="Franklin Gothic Medium"/>
                <a:cs typeface="Segoe UI"/>
              </a:rPr>
              <a:t> Chen</a:t>
            </a:r>
          </a:p>
          <a:p>
            <a:pPr defTabSz="457200">
              <a:defRPr/>
            </a:pPr>
            <a:r>
              <a:rPr lang="en-US" sz="1400">
                <a:latin typeface="Franklin Gothic Medium"/>
                <a:cs typeface="Segoe UI"/>
              </a:rPr>
              <a:t>Scaria Ouseph Kurian</a:t>
            </a: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90775" y="2185320"/>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a:latin typeface="Calibri Light" panose="020F0302020204030204"/>
              </a:rPr>
              <a:t>Smart Beach at Bruce County</a:t>
            </a:r>
            <a:endParaRPr lang="en-US" sz="3600" b="1" i="0" u="none" strike="noStrike" kern="1200" cap="none" spc="0" normalizeH="0" baseline="0" noProof="0">
              <a:ln>
                <a:noFill/>
              </a:ln>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1">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83AA807-2C38-541A-C18F-DC5B48E0FF5E}"/>
              </a:ext>
            </a:extLst>
          </p:cNvPr>
          <p:cNvSpPr>
            <a:spLocks noGrp="1"/>
          </p:cNvSpPr>
          <p:nvPr>
            <p:ph type="title"/>
          </p:nvPr>
        </p:nvSpPr>
        <p:spPr>
          <a:xfrm>
            <a:off x="6579648" y="804520"/>
            <a:ext cx="4331930" cy="1043463"/>
          </a:xfrm>
        </p:spPr>
        <p:txBody>
          <a:bodyPr>
            <a:normAutofit/>
          </a:bodyPr>
          <a:lstStyle/>
          <a:p>
            <a:r>
              <a:rPr lang="en-US" dirty="0"/>
              <a:t>Crowd counting</a:t>
            </a:r>
          </a:p>
        </p:txBody>
      </p:sp>
      <p:sp>
        <p:nvSpPr>
          <p:cNvPr id="22" name="Rectangle 13">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5" descr="Text&#10;&#10;Description automatically generated">
            <a:extLst>
              <a:ext uri="{FF2B5EF4-FFF2-40B4-BE49-F238E27FC236}">
                <a16:creationId xmlns:a16="http://schemas.microsoft.com/office/drawing/2014/main" id="{14A500DB-0674-ED89-F8FB-3577A7ECA3B3}"/>
              </a:ext>
            </a:extLst>
          </p:cNvPr>
          <p:cNvPicPr>
            <a:picLocks noChangeAspect="1"/>
          </p:cNvPicPr>
          <p:nvPr/>
        </p:nvPicPr>
        <p:blipFill>
          <a:blip r:embed="rId2"/>
          <a:stretch>
            <a:fillRect/>
          </a:stretch>
        </p:blipFill>
        <p:spPr>
          <a:xfrm>
            <a:off x="1425518" y="805583"/>
            <a:ext cx="4369464" cy="4660762"/>
          </a:xfrm>
          <a:prstGeom prst="rect">
            <a:avLst/>
          </a:prstGeom>
        </p:spPr>
      </p:pic>
      <p:sp>
        <p:nvSpPr>
          <p:cNvPr id="3" name="Content Placeholder 2">
            <a:extLst>
              <a:ext uri="{FF2B5EF4-FFF2-40B4-BE49-F238E27FC236}">
                <a16:creationId xmlns:a16="http://schemas.microsoft.com/office/drawing/2014/main" id="{2D0EE3D8-1AE2-09DA-1894-A55C40F611D8}"/>
              </a:ext>
            </a:extLst>
          </p:cNvPr>
          <p:cNvSpPr>
            <a:spLocks noGrp="1"/>
          </p:cNvSpPr>
          <p:nvPr>
            <p:ph idx="1"/>
          </p:nvPr>
        </p:nvSpPr>
        <p:spPr>
          <a:xfrm>
            <a:off x="6579647" y="2015732"/>
            <a:ext cx="4158750" cy="3450613"/>
          </a:xfrm>
        </p:spPr>
        <p:txBody>
          <a:bodyPr>
            <a:normAutofit/>
          </a:bodyPr>
          <a:lstStyle/>
          <a:p>
            <a:pPr marL="285750" indent="-285750">
              <a:lnSpc>
                <a:spcPct val="110000"/>
              </a:lnSpc>
              <a:buFont typeface="Arial" panose="020B0604020202020204" pitchFamily="34" charset="0"/>
              <a:buChar char="•"/>
            </a:pPr>
            <a:r>
              <a:rPr lang="en-US" sz="1900"/>
              <a:t>Prepare validation images</a:t>
            </a:r>
          </a:p>
          <a:p>
            <a:pPr marL="285750" indent="-285750">
              <a:lnSpc>
                <a:spcPct val="110000"/>
              </a:lnSpc>
              <a:buFont typeface="Arial" panose="020B0604020202020204" pitchFamily="34" charset="0"/>
              <a:buChar char="•"/>
            </a:pPr>
            <a:r>
              <a:rPr lang="en-US" sz="1900"/>
              <a:t>This baseline is going to be used to measure how well our YOLOv8 model performs compares to those pre-trained models.</a:t>
            </a:r>
          </a:p>
          <a:p>
            <a:pPr marL="285750" indent="-285750">
              <a:lnSpc>
                <a:spcPct val="110000"/>
              </a:lnSpc>
              <a:buFont typeface="Arial" panose="020B0604020202020204" pitchFamily="34" charset="0"/>
              <a:buChar char="•"/>
            </a:pPr>
            <a:r>
              <a:rPr lang="en-US" sz="1900"/>
              <a:t>Prepare development environments for these baseline models</a:t>
            </a:r>
          </a:p>
          <a:p>
            <a:pPr marL="285750" indent="-285750">
              <a:lnSpc>
                <a:spcPct val="110000"/>
              </a:lnSpc>
              <a:buFont typeface="Arial" panose="020B0604020202020204" pitchFamily="34" charset="0"/>
              <a:buChar char="•"/>
            </a:pPr>
            <a:r>
              <a:rPr lang="en-US" sz="1900"/>
              <a:t>Run baseline models and analyze the results for good cases and bad cases</a:t>
            </a:r>
          </a:p>
        </p:txBody>
      </p:sp>
      <p:pic>
        <p:nvPicPr>
          <p:cNvPr id="23" name="Picture 15">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7">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82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7003-46CE-5AAE-2C44-6127F3C95532}"/>
              </a:ext>
            </a:extLst>
          </p:cNvPr>
          <p:cNvSpPr>
            <a:spLocks noGrp="1"/>
          </p:cNvSpPr>
          <p:nvPr>
            <p:ph type="title"/>
          </p:nvPr>
        </p:nvSpPr>
        <p:spPr/>
        <p:txBody>
          <a:bodyPr>
            <a:normAutofit/>
          </a:bodyPr>
          <a:lstStyle/>
          <a:p>
            <a:r>
              <a:rPr lang="en-US" dirty="0"/>
              <a:t>Face Anonymizing </a:t>
            </a:r>
          </a:p>
        </p:txBody>
      </p:sp>
      <p:sp>
        <p:nvSpPr>
          <p:cNvPr id="6" name="Text Placeholder 5">
            <a:extLst>
              <a:ext uri="{FF2B5EF4-FFF2-40B4-BE49-F238E27FC236}">
                <a16:creationId xmlns:a16="http://schemas.microsoft.com/office/drawing/2014/main" id="{B356A0F7-0619-7675-C91A-7CC8348A3FE9}"/>
              </a:ext>
            </a:extLst>
          </p:cNvPr>
          <p:cNvSpPr>
            <a:spLocks noGrp="1"/>
          </p:cNvSpPr>
          <p:nvPr>
            <p:ph type="body" idx="1"/>
          </p:nvPr>
        </p:nvSpPr>
        <p:spPr/>
        <p:txBody>
          <a:bodyPr vert="horz" lIns="91440" tIns="45720" rIns="91440" bIns="45720" rtlCol="0" anchor="b">
            <a:noAutofit/>
          </a:bodyPr>
          <a:lstStyle/>
          <a:p>
            <a:r>
              <a:rPr lang="en-US" sz="2000"/>
              <a:t>Gallio</a:t>
            </a:r>
          </a:p>
          <a:p>
            <a:r>
              <a:rPr lang="en-US" sz="2000"/>
              <a:t>software for face anonymizing</a:t>
            </a:r>
          </a:p>
        </p:txBody>
      </p:sp>
      <p:sp>
        <p:nvSpPr>
          <p:cNvPr id="3" name="Content Placeholder 2">
            <a:extLst>
              <a:ext uri="{FF2B5EF4-FFF2-40B4-BE49-F238E27FC236}">
                <a16:creationId xmlns:a16="http://schemas.microsoft.com/office/drawing/2014/main" id="{A58313E3-7757-C51E-DF83-C383853EA4C9}"/>
              </a:ext>
            </a:extLst>
          </p:cNvPr>
          <p:cNvSpPr>
            <a:spLocks noGrp="1"/>
          </p:cNvSpPr>
          <p:nvPr>
            <p:ph sz="half" idx="2"/>
          </p:nvPr>
        </p:nvSpPr>
        <p:spPr/>
        <p:txBody>
          <a:bodyPr vert="horz" lIns="91440" tIns="45720" rIns="91440" bIns="45720" rtlCol="0" anchor="t">
            <a:normAutofit/>
          </a:bodyPr>
          <a:lstStyle/>
          <a:p>
            <a:pPr marL="0" indent="0">
              <a:buNone/>
            </a:pPr>
            <a:endParaRPr lang="en-US"/>
          </a:p>
        </p:txBody>
      </p:sp>
      <p:sp>
        <p:nvSpPr>
          <p:cNvPr id="7" name="Text Placeholder 6">
            <a:extLst>
              <a:ext uri="{FF2B5EF4-FFF2-40B4-BE49-F238E27FC236}">
                <a16:creationId xmlns:a16="http://schemas.microsoft.com/office/drawing/2014/main" id="{9E5881BE-007F-ECAD-0306-620285C224AD}"/>
              </a:ext>
            </a:extLst>
          </p:cNvPr>
          <p:cNvSpPr>
            <a:spLocks noGrp="1"/>
          </p:cNvSpPr>
          <p:nvPr>
            <p:ph type="body" sz="quarter" idx="3"/>
          </p:nvPr>
        </p:nvSpPr>
        <p:spPr>
          <a:xfrm>
            <a:off x="6412362" y="2017230"/>
            <a:ext cx="4645152" cy="802237"/>
          </a:xfrm>
        </p:spPr>
        <p:txBody>
          <a:bodyPr vert="horz" lIns="91440" tIns="45720" rIns="91440" bIns="45720" rtlCol="0" anchor="b">
            <a:noAutofit/>
          </a:bodyPr>
          <a:lstStyle/>
          <a:p>
            <a:pPr>
              <a:lnSpc>
                <a:spcPct val="120000"/>
              </a:lnSpc>
            </a:pPr>
            <a:r>
              <a:rPr lang="en-US" sz="2000" err="1">
                <a:ea typeface="+mn-lt"/>
                <a:cs typeface="+mn-lt"/>
              </a:rPr>
              <a:t>GitCode</a:t>
            </a:r>
            <a:r>
              <a:rPr lang="en-US" sz="2000">
                <a:ea typeface="+mn-lt"/>
                <a:cs typeface="+mn-lt"/>
              </a:rPr>
              <a:t> developed by us</a:t>
            </a:r>
          </a:p>
          <a:p>
            <a:pPr>
              <a:lnSpc>
                <a:spcPct val="120000"/>
              </a:lnSpc>
            </a:pPr>
            <a:r>
              <a:rPr lang="en-US" sz="1200" i="1">
                <a:latin typeface="Calibri Light"/>
                <a:ea typeface="+mn-lt"/>
                <a:cs typeface="+mn-lt"/>
                <a:hlinkClick r:id="rId2"/>
              </a:rPr>
              <a:t>https://github.com/franciszero/csp.pytorch</a:t>
            </a:r>
            <a:endParaRPr lang="en-US" sz="1200" i="1">
              <a:latin typeface="Calibri Light"/>
            </a:endParaRPr>
          </a:p>
        </p:txBody>
      </p:sp>
      <p:sp>
        <p:nvSpPr>
          <p:cNvPr id="8" name="Content Placeholder 7">
            <a:extLst>
              <a:ext uri="{FF2B5EF4-FFF2-40B4-BE49-F238E27FC236}">
                <a16:creationId xmlns:a16="http://schemas.microsoft.com/office/drawing/2014/main" id="{F61E47E7-1570-B48D-6CBB-5DF83103D46B}"/>
              </a:ext>
            </a:extLst>
          </p:cNvPr>
          <p:cNvSpPr>
            <a:spLocks noGrp="1"/>
          </p:cNvSpPr>
          <p:nvPr>
            <p:ph sz="quarter" idx="4"/>
          </p:nvPr>
        </p:nvSpPr>
        <p:spPr/>
        <p:txBody>
          <a:bodyPr vert="horz" lIns="91440" tIns="45720" rIns="91440" bIns="45720" rtlCol="0" anchor="t">
            <a:normAutofit/>
          </a:bodyPr>
          <a:lstStyle/>
          <a:p>
            <a:pPr marL="0" indent="0">
              <a:buNone/>
            </a:pPr>
            <a:endParaRPr lang="en-US">
              <a:ea typeface="+mn-lt"/>
              <a:cs typeface="+mn-lt"/>
            </a:endParaRPr>
          </a:p>
        </p:txBody>
      </p:sp>
      <p:pic>
        <p:nvPicPr>
          <p:cNvPr id="4" name="Picture 3" descr="A group of people on a beach&#10;&#10;Description automatically generated with medium confidence">
            <a:extLst>
              <a:ext uri="{FF2B5EF4-FFF2-40B4-BE49-F238E27FC236}">
                <a16:creationId xmlns:a16="http://schemas.microsoft.com/office/drawing/2014/main" id="{BE765C47-D560-3EDD-F6EE-6B13508B8E28}"/>
              </a:ext>
            </a:extLst>
          </p:cNvPr>
          <p:cNvPicPr>
            <a:picLocks noChangeAspect="1"/>
          </p:cNvPicPr>
          <p:nvPr/>
        </p:nvPicPr>
        <p:blipFill rotWithShape="1">
          <a:blip r:embed="rId3">
            <a:extLst>
              <a:ext uri="{28A0092B-C50C-407E-A947-70E740481C1C}">
                <a14:useLocalDpi xmlns:a14="http://schemas.microsoft.com/office/drawing/2010/main" val="0"/>
              </a:ext>
            </a:extLst>
          </a:blip>
          <a:srcRect l="23065" t="34331" r="316" b="10866"/>
          <a:stretch/>
        </p:blipFill>
        <p:spPr>
          <a:xfrm>
            <a:off x="1511433" y="2899882"/>
            <a:ext cx="3483885" cy="2491906"/>
          </a:xfrm>
          <a:prstGeom prst="rect">
            <a:avLst/>
          </a:prstGeom>
        </p:spPr>
      </p:pic>
      <p:pic>
        <p:nvPicPr>
          <p:cNvPr id="5" name="Picture 4" descr="A group of people running on a beach&#10;&#10;Description automatically generated with medium confidence">
            <a:extLst>
              <a:ext uri="{FF2B5EF4-FFF2-40B4-BE49-F238E27FC236}">
                <a16:creationId xmlns:a16="http://schemas.microsoft.com/office/drawing/2014/main" id="{F322B00B-C123-17BD-3811-609CD1A18304}"/>
              </a:ext>
            </a:extLst>
          </p:cNvPr>
          <p:cNvPicPr>
            <a:picLocks noChangeAspect="1"/>
          </p:cNvPicPr>
          <p:nvPr/>
        </p:nvPicPr>
        <p:blipFill rotWithShape="1">
          <a:blip r:embed="rId4"/>
          <a:srcRect t="1359" r="3" b="9891"/>
          <a:stretch/>
        </p:blipFill>
        <p:spPr>
          <a:xfrm>
            <a:off x="6490258" y="2900636"/>
            <a:ext cx="3768721" cy="2491907"/>
          </a:xfrm>
          <a:prstGeom prst="rect">
            <a:avLst/>
          </a:prstGeom>
        </p:spPr>
      </p:pic>
      <p:sp>
        <p:nvSpPr>
          <p:cNvPr id="9" name="TextBox 8">
            <a:extLst>
              <a:ext uri="{FF2B5EF4-FFF2-40B4-BE49-F238E27FC236}">
                <a16:creationId xmlns:a16="http://schemas.microsoft.com/office/drawing/2014/main" id="{B132EC55-8C8B-EC7B-A156-32CCB14CF9EB}"/>
              </a:ext>
            </a:extLst>
          </p:cNvPr>
          <p:cNvSpPr txBox="1"/>
          <p:nvPr/>
        </p:nvSpPr>
        <p:spPr>
          <a:xfrm>
            <a:off x="4089400" y="5145809"/>
            <a:ext cx="103447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F3F3F"/>
                </a:solidFill>
                <a:latin typeface="GuardianTextSans"/>
              </a:rPr>
              <a:t>Dawlish(n.d.)</a:t>
            </a:r>
            <a:endParaRPr lang="en-US" sz="1000">
              <a:solidFill>
                <a:srgbClr val="3F3F3F"/>
              </a:solidFill>
            </a:endParaRPr>
          </a:p>
        </p:txBody>
      </p:sp>
      <p:sp>
        <p:nvSpPr>
          <p:cNvPr id="10" name="TextBox 9">
            <a:extLst>
              <a:ext uri="{FF2B5EF4-FFF2-40B4-BE49-F238E27FC236}">
                <a16:creationId xmlns:a16="http://schemas.microsoft.com/office/drawing/2014/main" id="{8317035A-7514-CB1D-2EA3-212CF48F3D2D}"/>
              </a:ext>
            </a:extLst>
          </p:cNvPr>
          <p:cNvSpPr txBox="1"/>
          <p:nvPr/>
        </p:nvSpPr>
        <p:spPr>
          <a:xfrm>
            <a:off x="9255992" y="5145809"/>
            <a:ext cx="1092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F3F3F"/>
                </a:solidFill>
                <a:latin typeface="GuardianTextSans"/>
                <a:ea typeface="+mn-lt"/>
                <a:cs typeface="+mn-lt"/>
              </a:rPr>
              <a:t>unknown</a:t>
            </a:r>
            <a:r>
              <a:rPr lang="en-US" sz="1000">
                <a:solidFill>
                  <a:srgbClr val="3F3F3F"/>
                </a:solidFill>
                <a:latin typeface="GuardianTextSans"/>
              </a:rPr>
              <a:t>(2014)</a:t>
            </a:r>
            <a:endParaRPr lang="en-US" sz="1000">
              <a:solidFill>
                <a:srgbClr val="3F3F3F"/>
              </a:solidFill>
            </a:endParaRPr>
          </a:p>
        </p:txBody>
      </p:sp>
    </p:spTree>
    <p:extLst>
      <p:ext uri="{BB962C8B-B14F-4D97-AF65-F5344CB8AC3E}">
        <p14:creationId xmlns:p14="http://schemas.microsoft.com/office/powerpoint/2010/main" val="4174297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lstStyle/>
          <a:p>
            <a:r>
              <a:rPr lang="en-US" dirty="0"/>
              <a:t>Image classification</a:t>
            </a:r>
            <a:br>
              <a:rPr lang="en-US" dirty="0"/>
            </a:br>
            <a:endParaRPr lang="en-CN"/>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70000" lnSpcReduction="20000"/>
          </a:bodyPr>
          <a:lstStyle/>
          <a:p>
            <a:r>
              <a:rPr lang="en-US"/>
              <a:t>Main purpose of Image classification is for crowd density and camera angle.</a:t>
            </a:r>
          </a:p>
          <a:p>
            <a:r>
              <a:rPr lang="en-US"/>
              <a:t>Some of the models that work best for crowd density are:</a:t>
            </a:r>
          </a:p>
          <a:p>
            <a:pPr lvl="1"/>
            <a:r>
              <a:rPr lang="en-US" err="1"/>
              <a:t>CSRNet</a:t>
            </a:r>
            <a:r>
              <a:rPr lang="en-US"/>
              <a:t>.</a:t>
            </a:r>
          </a:p>
          <a:p>
            <a:pPr lvl="1"/>
            <a:r>
              <a:rPr lang="en-US" err="1"/>
              <a:t>DenseNet</a:t>
            </a:r>
            <a:r>
              <a:rPr lang="en-US"/>
              <a:t>.</a:t>
            </a:r>
          </a:p>
          <a:p>
            <a:pPr lvl="1"/>
            <a:r>
              <a:rPr lang="en-US"/>
              <a:t>R-CNN.</a:t>
            </a:r>
          </a:p>
          <a:p>
            <a:r>
              <a:rPr lang="en-US"/>
              <a:t>All these algorithms work in different situations same as for crowd counting.</a:t>
            </a:r>
          </a:p>
          <a:p>
            <a:r>
              <a:rPr lang="en-US" err="1"/>
              <a:t>CSRNet</a:t>
            </a:r>
            <a:r>
              <a:rPr lang="en-US"/>
              <a:t> is the short form of Convolution Neural network that uses feature extraction for crowd density classification.</a:t>
            </a:r>
          </a:p>
          <a:p>
            <a:r>
              <a:rPr lang="en-US" err="1"/>
              <a:t>DenseNet</a:t>
            </a:r>
            <a:r>
              <a:rPr lang="en-US"/>
              <a:t> is specialized for image classification tasks.</a:t>
            </a:r>
          </a:p>
          <a:p>
            <a:r>
              <a:rPr lang="en-US"/>
              <a:t>R-CNN Region-Based Convolution Neural Network, the major benefit of which can be classified based on region segmentation. </a:t>
            </a:r>
          </a:p>
          <a:p>
            <a:r>
              <a:rPr lang="en-US"/>
              <a:t>All these models are trained on the dataset for this specific project to classify the images.</a:t>
            </a:r>
          </a:p>
          <a:p>
            <a:r>
              <a:rPr lang="en-US"/>
              <a:t>The classification, for now, is done in 3 classes.</a:t>
            </a:r>
          </a:p>
          <a:p>
            <a:r>
              <a:rPr lang="en-US"/>
              <a:t>One, in which people can be identified clearly.</a:t>
            </a:r>
          </a:p>
          <a:p>
            <a:r>
              <a:rPr lang="en-US"/>
              <a:t>Second, in which the images are not too crowded or the camera distance is not so far.</a:t>
            </a:r>
          </a:p>
          <a:p>
            <a:r>
              <a:rPr lang="en-US"/>
              <a:t>Third, in which images are more crowded and the distance is far (forming a cluster).</a:t>
            </a:r>
          </a:p>
          <a:p>
            <a:endParaRPr lang="en-CN"/>
          </a:p>
        </p:txBody>
      </p:sp>
    </p:spTree>
    <p:extLst>
      <p:ext uri="{BB962C8B-B14F-4D97-AF65-F5344CB8AC3E}">
        <p14:creationId xmlns:p14="http://schemas.microsoft.com/office/powerpoint/2010/main" val="128394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9BCF-56A9-5D73-6610-E87D582EAB5B}"/>
              </a:ext>
            </a:extLst>
          </p:cNvPr>
          <p:cNvSpPr>
            <a:spLocks noGrp="1"/>
          </p:cNvSpPr>
          <p:nvPr>
            <p:ph type="title"/>
          </p:nvPr>
        </p:nvSpPr>
        <p:spPr/>
        <p:txBody>
          <a:bodyPr>
            <a:normAutofit/>
          </a:bodyPr>
          <a:lstStyle/>
          <a:p>
            <a:r>
              <a:rPr lang="en-US" dirty="0">
                <a:ea typeface="+mj-lt"/>
                <a:cs typeface="+mj-lt"/>
              </a:rPr>
              <a:t>IMAGE CLASSIFICATION -- Model</a:t>
            </a:r>
            <a:r>
              <a:rPr lang="en-US" dirty="0"/>
              <a:t> Comparison</a:t>
            </a:r>
          </a:p>
        </p:txBody>
      </p:sp>
      <p:pic>
        <p:nvPicPr>
          <p:cNvPr id="4" name="Picture 3" descr="Graphical user interface, text, application&#10;&#10;Description automatically generated">
            <a:extLst>
              <a:ext uri="{FF2B5EF4-FFF2-40B4-BE49-F238E27FC236}">
                <a16:creationId xmlns:a16="http://schemas.microsoft.com/office/drawing/2014/main" id="{D53ED1E7-32F9-4650-FD7D-B1391D8C10DE}"/>
              </a:ext>
            </a:extLst>
          </p:cNvPr>
          <p:cNvPicPr>
            <a:picLocks noChangeAspect="1"/>
          </p:cNvPicPr>
          <p:nvPr/>
        </p:nvPicPr>
        <p:blipFill rotWithShape="1">
          <a:blip r:embed="rId2">
            <a:extLst>
              <a:ext uri="{28A0092B-C50C-407E-A947-70E740481C1C}">
                <a14:useLocalDpi xmlns:a14="http://schemas.microsoft.com/office/drawing/2010/main" val="0"/>
              </a:ext>
            </a:extLst>
          </a:blip>
          <a:srcRect l="15699" t="31315" r="36672" b="25260"/>
          <a:stretch/>
        </p:blipFill>
        <p:spPr>
          <a:xfrm>
            <a:off x="1292501" y="2479445"/>
            <a:ext cx="5226343" cy="297809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EC2C0B99-3F7F-33C8-DA5F-4E567C6E4E8B}"/>
              </a:ext>
            </a:extLst>
          </p:cNvPr>
          <p:cNvPicPr>
            <a:picLocks noChangeAspect="1"/>
          </p:cNvPicPr>
          <p:nvPr/>
        </p:nvPicPr>
        <p:blipFill rotWithShape="1">
          <a:blip r:embed="rId3">
            <a:extLst>
              <a:ext uri="{28A0092B-C50C-407E-A947-70E740481C1C}">
                <a14:useLocalDpi xmlns:a14="http://schemas.microsoft.com/office/drawing/2010/main" val="0"/>
              </a:ext>
            </a:extLst>
          </a:blip>
          <a:srcRect l="15240" t="63687" r="47299" b="18410"/>
          <a:stretch/>
        </p:blipFill>
        <p:spPr>
          <a:xfrm>
            <a:off x="6544658" y="2482851"/>
            <a:ext cx="4114292" cy="1495119"/>
          </a:xfrm>
          <a:prstGeom prst="rect">
            <a:avLst/>
          </a:prstGeom>
        </p:spPr>
      </p:pic>
      <p:sp>
        <p:nvSpPr>
          <p:cNvPr id="6" name="TextBox 5">
            <a:extLst>
              <a:ext uri="{FF2B5EF4-FFF2-40B4-BE49-F238E27FC236}">
                <a16:creationId xmlns:a16="http://schemas.microsoft.com/office/drawing/2014/main" id="{B9CE8268-B3BD-D14F-F82E-0836EFDC929E}"/>
              </a:ext>
            </a:extLst>
          </p:cNvPr>
          <p:cNvSpPr txBox="1"/>
          <p:nvPr/>
        </p:nvSpPr>
        <p:spPr>
          <a:xfrm>
            <a:off x="1292501" y="2005063"/>
            <a:ext cx="4253218" cy="369332"/>
          </a:xfrm>
          <a:prstGeom prst="rect">
            <a:avLst/>
          </a:prstGeom>
          <a:noFill/>
        </p:spPr>
        <p:txBody>
          <a:bodyPr wrap="square" lIns="91440" tIns="45720" rIns="91440" bIns="45720" rtlCol="0" anchor="t">
            <a:spAutoFit/>
          </a:bodyPr>
          <a:lstStyle/>
          <a:p>
            <a:r>
              <a:rPr lang="en-CA" err="1"/>
              <a:t>CSRNet</a:t>
            </a:r>
            <a:endParaRPr lang="en-CA"/>
          </a:p>
        </p:txBody>
      </p:sp>
      <p:sp>
        <p:nvSpPr>
          <p:cNvPr id="7" name="TextBox 6">
            <a:extLst>
              <a:ext uri="{FF2B5EF4-FFF2-40B4-BE49-F238E27FC236}">
                <a16:creationId xmlns:a16="http://schemas.microsoft.com/office/drawing/2014/main" id="{E529697E-7A42-2008-85A0-F3CB2A96FB38}"/>
              </a:ext>
            </a:extLst>
          </p:cNvPr>
          <p:cNvSpPr txBox="1"/>
          <p:nvPr/>
        </p:nvSpPr>
        <p:spPr>
          <a:xfrm>
            <a:off x="6544658" y="2013872"/>
            <a:ext cx="1820411" cy="369332"/>
          </a:xfrm>
          <a:prstGeom prst="rect">
            <a:avLst/>
          </a:prstGeom>
          <a:noFill/>
        </p:spPr>
        <p:txBody>
          <a:bodyPr wrap="square" lIns="91440" tIns="45720" rIns="91440" bIns="45720" rtlCol="0" anchor="t">
            <a:spAutoFit/>
          </a:bodyPr>
          <a:lstStyle/>
          <a:p>
            <a:r>
              <a:rPr lang="en-CA" err="1"/>
              <a:t>DenseNet</a:t>
            </a:r>
            <a:endParaRPr lang="en-CA"/>
          </a:p>
        </p:txBody>
      </p:sp>
    </p:spTree>
    <p:extLst>
      <p:ext uri="{BB962C8B-B14F-4D97-AF65-F5344CB8AC3E}">
        <p14:creationId xmlns:p14="http://schemas.microsoft.com/office/powerpoint/2010/main" val="302449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0A63-CAF1-7070-4CDF-23B4876E91FB}"/>
              </a:ext>
            </a:extLst>
          </p:cNvPr>
          <p:cNvSpPr>
            <a:spLocks noGrp="1"/>
          </p:cNvSpPr>
          <p:nvPr>
            <p:ph type="title"/>
          </p:nvPr>
        </p:nvSpPr>
        <p:spPr/>
        <p:txBody>
          <a:bodyPr/>
          <a:lstStyle/>
          <a:p>
            <a:r>
              <a:rPr lang="en-US" dirty="0">
                <a:ea typeface="+mj-lt"/>
                <a:cs typeface="+mj-lt"/>
              </a:rPr>
              <a:t>IMAGE CLASSIFICATION -- MODEL COMPARISON</a:t>
            </a:r>
          </a:p>
          <a:p>
            <a:endParaRPr lang="en-US" dirty="0"/>
          </a:p>
        </p:txBody>
      </p:sp>
      <p:pic>
        <p:nvPicPr>
          <p:cNvPr id="4" name="Picture 3" descr="Graphical user interface, text&#10;&#10;Description automatically generated">
            <a:extLst>
              <a:ext uri="{FF2B5EF4-FFF2-40B4-BE49-F238E27FC236}">
                <a16:creationId xmlns:a16="http://schemas.microsoft.com/office/drawing/2014/main" id="{B9F10694-7B3D-F702-0860-BA3818164362}"/>
              </a:ext>
            </a:extLst>
          </p:cNvPr>
          <p:cNvPicPr>
            <a:picLocks noChangeAspect="1"/>
          </p:cNvPicPr>
          <p:nvPr/>
        </p:nvPicPr>
        <p:blipFill rotWithShape="1">
          <a:blip r:embed="rId2">
            <a:extLst>
              <a:ext uri="{28A0092B-C50C-407E-A947-70E740481C1C}">
                <a14:useLocalDpi xmlns:a14="http://schemas.microsoft.com/office/drawing/2010/main" val="0"/>
              </a:ext>
            </a:extLst>
          </a:blip>
          <a:srcRect l="16421" t="66939" r="47005" b="14269"/>
          <a:stretch/>
        </p:blipFill>
        <p:spPr>
          <a:xfrm>
            <a:off x="1352909" y="2419449"/>
            <a:ext cx="3546665" cy="1372303"/>
          </a:xfrm>
          <a:prstGeom prst="rect">
            <a:avLst/>
          </a:prstGeom>
        </p:spPr>
      </p:pic>
      <p:sp>
        <p:nvSpPr>
          <p:cNvPr id="5" name="TextBox 4">
            <a:extLst>
              <a:ext uri="{FF2B5EF4-FFF2-40B4-BE49-F238E27FC236}">
                <a16:creationId xmlns:a16="http://schemas.microsoft.com/office/drawing/2014/main" id="{1495DF3E-66E0-59D2-01CF-0AFF066A66BA}"/>
              </a:ext>
            </a:extLst>
          </p:cNvPr>
          <p:cNvSpPr txBox="1"/>
          <p:nvPr/>
        </p:nvSpPr>
        <p:spPr>
          <a:xfrm>
            <a:off x="1303825" y="1941763"/>
            <a:ext cx="3058511" cy="369332"/>
          </a:xfrm>
          <a:prstGeom prst="rect">
            <a:avLst/>
          </a:prstGeom>
          <a:noFill/>
        </p:spPr>
        <p:txBody>
          <a:bodyPr wrap="square" lIns="91440" tIns="45720" rIns="91440" bIns="45720" rtlCol="0" anchor="t">
            <a:spAutoFit/>
          </a:bodyPr>
          <a:lstStyle/>
          <a:p>
            <a:r>
              <a:rPr lang="en-CA" err="1">
                <a:latin typeface="Gill Sans MT"/>
                <a:cs typeface="Times New Roman"/>
              </a:rPr>
              <a:t>DenseNet</a:t>
            </a:r>
            <a:r>
              <a:rPr lang="en-CA">
                <a:latin typeface="Gill Sans MT"/>
                <a:cs typeface="Times New Roman"/>
              </a:rPr>
              <a:t> with 50 epoch</a:t>
            </a:r>
          </a:p>
        </p:txBody>
      </p:sp>
      <p:pic>
        <p:nvPicPr>
          <p:cNvPr id="6" name="Picture 5" descr="Graphical user interface, text&#10;&#10;Description automatically generated">
            <a:extLst>
              <a:ext uri="{FF2B5EF4-FFF2-40B4-BE49-F238E27FC236}">
                <a16:creationId xmlns:a16="http://schemas.microsoft.com/office/drawing/2014/main" id="{583FFE59-2750-3267-6087-4A98678EC176}"/>
              </a:ext>
            </a:extLst>
          </p:cNvPr>
          <p:cNvPicPr>
            <a:picLocks noChangeAspect="1"/>
          </p:cNvPicPr>
          <p:nvPr/>
        </p:nvPicPr>
        <p:blipFill rotWithShape="1">
          <a:blip r:embed="rId3">
            <a:extLst>
              <a:ext uri="{28A0092B-C50C-407E-A947-70E740481C1C}">
                <a14:useLocalDpi xmlns:a14="http://schemas.microsoft.com/office/drawing/2010/main" val="0"/>
              </a:ext>
            </a:extLst>
          </a:blip>
          <a:srcRect l="16689" t="46437" r="17624" b="9305"/>
          <a:stretch/>
        </p:blipFill>
        <p:spPr>
          <a:xfrm>
            <a:off x="5024671" y="2410640"/>
            <a:ext cx="6183086" cy="2844951"/>
          </a:xfrm>
          <a:prstGeom prst="rect">
            <a:avLst/>
          </a:prstGeom>
        </p:spPr>
      </p:pic>
      <p:sp>
        <p:nvSpPr>
          <p:cNvPr id="7" name="TextBox 6">
            <a:extLst>
              <a:ext uri="{FF2B5EF4-FFF2-40B4-BE49-F238E27FC236}">
                <a16:creationId xmlns:a16="http://schemas.microsoft.com/office/drawing/2014/main" id="{989948DF-1794-3C95-0A65-42914BC14B7D}"/>
              </a:ext>
            </a:extLst>
          </p:cNvPr>
          <p:cNvSpPr txBox="1"/>
          <p:nvPr/>
        </p:nvSpPr>
        <p:spPr>
          <a:xfrm>
            <a:off x="4944027" y="1932608"/>
            <a:ext cx="2256639" cy="369332"/>
          </a:xfrm>
          <a:prstGeom prst="rect">
            <a:avLst/>
          </a:prstGeom>
          <a:noFill/>
        </p:spPr>
        <p:txBody>
          <a:bodyPr wrap="square" lIns="91440" tIns="45720" rIns="91440" bIns="45720" rtlCol="0" anchor="t">
            <a:spAutoFit/>
          </a:bodyPr>
          <a:lstStyle/>
          <a:p>
            <a:r>
              <a:rPr lang="en-CA"/>
              <a:t>Faster RCNN</a:t>
            </a:r>
          </a:p>
        </p:txBody>
      </p:sp>
    </p:spTree>
    <p:extLst>
      <p:ext uri="{BB962C8B-B14F-4D97-AF65-F5344CB8AC3E}">
        <p14:creationId xmlns:p14="http://schemas.microsoft.com/office/powerpoint/2010/main" val="1048531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p:txBody>
          <a:bodyPr/>
          <a:lstStyle/>
          <a:p>
            <a:r>
              <a:rPr lang="en-CA" dirty="0">
                <a:ea typeface="+mj-lt"/>
                <a:cs typeface="+mj-lt"/>
              </a:rPr>
              <a:t>Image Classification -- results</a:t>
            </a:r>
            <a:endParaRPr lang="en-US" dirty="0">
              <a:ea typeface="+mj-lt"/>
              <a:cs typeface="+mj-lt"/>
            </a:endParaRPr>
          </a:p>
          <a:p>
            <a:endParaRPr lang="en-US"/>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996" y="2426386"/>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29" y="3963600"/>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2284505" y="1941646"/>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Segoe UI"/>
                <a:cs typeface="Segoe UI"/>
              </a:rPr>
              <a:t>Class : 0</a:t>
            </a:r>
            <a:r>
              <a:rPr lang="en-US" sz="1600">
                <a:latin typeface="Segoe UI"/>
                <a:cs typeface="Segoe UI"/>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a:extLst>
              <a:ext uri="{28A0092B-C50C-407E-A947-70E740481C1C}">
                <a14:useLocalDpi xmlns:a14="http://schemas.microsoft.com/office/drawing/2010/main" val="0"/>
              </a:ext>
            </a:extLst>
          </a:blip>
          <a:srcRect t="-221" r="-212" b="27419"/>
          <a:stretch/>
        </p:blipFill>
        <p:spPr>
          <a:xfrm>
            <a:off x="4846127" y="2425027"/>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12407" y="3962065"/>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5409920" y="1945099"/>
            <a:ext cx="952605" cy="338554"/>
          </a:xfrm>
          <a:prstGeom prst="rect">
            <a:avLst/>
          </a:prstGeom>
          <a:noFill/>
        </p:spPr>
        <p:txBody>
          <a:bodyPr wrap="square" lIns="91440" tIns="45720" rIns="91440" bIns="45720" rtlCol="0" anchor="t">
            <a:spAutoFit/>
          </a:bodyPr>
          <a:lstStyle/>
          <a:p>
            <a:r>
              <a:rPr lang="en-CA" sz="1600">
                <a:latin typeface="Segoe UI"/>
                <a:cs typeface="Segoe UI"/>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a:extLst>
              <a:ext uri="{28A0092B-C50C-407E-A947-70E740481C1C}">
                <a14:useLocalDpi xmlns:a14="http://schemas.microsoft.com/office/drawing/2010/main" val="0"/>
              </a:ext>
            </a:extLst>
          </a:blip>
          <a:srcRect r="-292" b="25314"/>
          <a:stretch/>
        </p:blipFill>
        <p:spPr>
          <a:xfrm>
            <a:off x="7880915" y="2424852"/>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96674" y="3962064"/>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8400660" y="1945098"/>
            <a:ext cx="992246" cy="338554"/>
          </a:xfrm>
          <a:prstGeom prst="rect">
            <a:avLst/>
          </a:prstGeom>
          <a:noFill/>
        </p:spPr>
        <p:txBody>
          <a:bodyPr wrap="square" lIns="91440" tIns="45720" rIns="91440" bIns="45720" rtlCol="0" anchor="t">
            <a:spAutoFit/>
          </a:bodyPr>
          <a:lstStyle/>
          <a:p>
            <a:r>
              <a:rPr lang="en-CA" sz="1600">
                <a:latin typeface="Segoe UI"/>
                <a:cs typeface="Segoe UI"/>
              </a:rPr>
              <a:t>Class : 2</a:t>
            </a:r>
          </a:p>
        </p:txBody>
      </p:sp>
      <p:sp>
        <p:nvSpPr>
          <p:cNvPr id="3" name="TextBox 2">
            <a:extLst>
              <a:ext uri="{FF2B5EF4-FFF2-40B4-BE49-F238E27FC236}">
                <a16:creationId xmlns:a16="http://schemas.microsoft.com/office/drawing/2014/main" id="{C0CCCED5-DA53-AEF1-3F15-DBFCA9ACB517}"/>
              </a:ext>
            </a:extLst>
          </p:cNvPr>
          <p:cNvSpPr txBox="1"/>
          <p:nvPr/>
        </p:nvSpPr>
        <p:spPr>
          <a:xfrm>
            <a:off x="9204037" y="5382491"/>
            <a:ext cx="10460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latin typeface="Calibri Light"/>
                <a:cs typeface="Calibri Light"/>
              </a:rPr>
              <a:t>Jayme(</a:t>
            </a:r>
            <a:r>
              <a:rPr lang="en-US" sz="1000">
                <a:latin typeface="Calibri Light"/>
                <a:ea typeface="+mn-lt"/>
                <a:cs typeface="+mn-lt"/>
              </a:rPr>
              <a:t>2020.6)</a:t>
            </a:r>
            <a:endParaRPr lang="en-US" sz="1000">
              <a:latin typeface="Calibri Light"/>
              <a:cs typeface="Calibri Light"/>
            </a:endParaRPr>
          </a:p>
        </p:txBody>
      </p:sp>
      <p:sp>
        <p:nvSpPr>
          <p:cNvPr id="10" name="TextBox 9">
            <a:extLst>
              <a:ext uri="{FF2B5EF4-FFF2-40B4-BE49-F238E27FC236}">
                <a16:creationId xmlns:a16="http://schemas.microsoft.com/office/drawing/2014/main" id="{37EE37FC-AE6B-2FA9-2ED1-C8AD1E0BDC1E}"/>
              </a:ext>
            </a:extLst>
          </p:cNvPr>
          <p:cNvSpPr txBox="1"/>
          <p:nvPr/>
        </p:nvSpPr>
        <p:spPr>
          <a:xfrm>
            <a:off x="3188855" y="5376718"/>
            <a:ext cx="17618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62626"/>
                </a:solidFill>
                <a:latin typeface="Roboto"/>
                <a:ea typeface="Roboto"/>
                <a:cs typeface="Roboto"/>
              </a:rPr>
              <a:t>Steven(2021)</a:t>
            </a:r>
            <a:endParaRPr lang="en-US" sz="1000"/>
          </a:p>
        </p:txBody>
      </p:sp>
      <p:sp>
        <p:nvSpPr>
          <p:cNvPr id="12" name="TextBox 11">
            <a:extLst>
              <a:ext uri="{FF2B5EF4-FFF2-40B4-BE49-F238E27FC236}">
                <a16:creationId xmlns:a16="http://schemas.microsoft.com/office/drawing/2014/main" id="{9DCABC67-8949-8392-C718-3A0DA3C1DC6E}"/>
              </a:ext>
            </a:extLst>
          </p:cNvPr>
          <p:cNvSpPr txBox="1"/>
          <p:nvPr/>
        </p:nvSpPr>
        <p:spPr>
          <a:xfrm>
            <a:off x="5888182" y="3579091"/>
            <a:ext cx="11949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Light"/>
                <a:cs typeface="Calibri Light"/>
              </a:rPr>
              <a:t>Bruce Beach(n.d.)</a:t>
            </a:r>
          </a:p>
        </p:txBody>
      </p:sp>
      <p:sp>
        <p:nvSpPr>
          <p:cNvPr id="16" name="TextBox 15">
            <a:extLst>
              <a:ext uri="{FF2B5EF4-FFF2-40B4-BE49-F238E27FC236}">
                <a16:creationId xmlns:a16="http://schemas.microsoft.com/office/drawing/2014/main" id="{87AC0845-2732-40AC-4E4C-FA7B573B9658}"/>
              </a:ext>
            </a:extLst>
          </p:cNvPr>
          <p:cNvSpPr txBox="1"/>
          <p:nvPr/>
        </p:nvSpPr>
        <p:spPr>
          <a:xfrm>
            <a:off x="8907318" y="3579091"/>
            <a:ext cx="11949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Light"/>
                <a:cs typeface="Calibri Light"/>
              </a:rPr>
              <a:t>Bruce Beach(n.d.)</a:t>
            </a:r>
          </a:p>
        </p:txBody>
      </p:sp>
    </p:spTree>
    <p:extLst>
      <p:ext uri="{BB962C8B-B14F-4D97-AF65-F5344CB8AC3E}">
        <p14:creationId xmlns:p14="http://schemas.microsoft.com/office/powerpoint/2010/main" val="3291069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a:xfrm>
            <a:off x="1451580" y="804520"/>
            <a:ext cx="5550355" cy="1049235"/>
          </a:xfrm>
        </p:spPr>
        <p:txBody>
          <a:bodyPr>
            <a:normAutofit/>
          </a:bodyPr>
          <a:lstStyle/>
          <a:p>
            <a:r>
              <a:rPr lang="en-CA" dirty="0">
                <a:ea typeface="+mj-lt"/>
                <a:cs typeface="+mj-lt"/>
              </a:rPr>
              <a:t>Image Classification -- result</a:t>
            </a:r>
            <a:endParaRPr lang="en-US" dirty="0">
              <a:ea typeface="+mj-lt"/>
              <a:cs typeface="+mj-lt"/>
            </a:endParaRPr>
          </a:p>
          <a:p>
            <a:endParaRPr lang="en-US"/>
          </a:p>
        </p:txBody>
      </p:sp>
      <p:sp>
        <p:nvSpPr>
          <p:cNvPr id="33" name="Rectangle 32">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1451580" y="2015732"/>
            <a:ext cx="5550355" cy="3450613"/>
          </a:xfrm>
        </p:spPr>
        <p:txBody>
          <a:bodyPr>
            <a:normAutofit/>
          </a:bodyPr>
          <a:lstStyle/>
          <a:p>
            <a:pPr marL="285750" indent="-285750">
              <a:spcBef>
                <a:spcPts val="0"/>
              </a:spcBef>
              <a:buFont typeface="Arial,Sans-Serif" panose="020B0604020202020204" pitchFamily="34" charset="0"/>
            </a:pPr>
            <a:r>
              <a:rPr lang="en-CA">
                <a:ea typeface="+mn-lt"/>
                <a:cs typeface="+mn-lt"/>
              </a:rPr>
              <a:t>As we can see here the model provides a CSV file including the predicted labels and image file name.</a:t>
            </a:r>
            <a:endParaRPr lang="en-US">
              <a:ea typeface="+mn-lt"/>
              <a:cs typeface="+mn-lt"/>
            </a:endParaRPr>
          </a:p>
          <a:p>
            <a:endParaRPr lang="en-US"/>
          </a:p>
        </p:txBody>
      </p:sp>
      <p:grpSp>
        <p:nvGrpSpPr>
          <p:cNvPr id="35" name="Group 34">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36" name="Rectangle 35">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5" descr="Text&#10;&#10;Description automatically generated">
            <a:extLst>
              <a:ext uri="{FF2B5EF4-FFF2-40B4-BE49-F238E27FC236}">
                <a16:creationId xmlns:a16="http://schemas.microsoft.com/office/drawing/2014/main" id="{67F6274F-3A25-A6BD-2803-E267CCEBC6BD}"/>
              </a:ext>
            </a:extLst>
          </p:cNvPr>
          <p:cNvPicPr>
            <a:picLocks noChangeAspect="1"/>
          </p:cNvPicPr>
          <p:nvPr/>
        </p:nvPicPr>
        <p:blipFill rotWithShape="1">
          <a:blip r:embed="rId2"/>
          <a:srcRect r="9212" b="-4"/>
          <a:stretch/>
        </p:blipFill>
        <p:spPr>
          <a:xfrm>
            <a:off x="8116373" y="1116345"/>
            <a:ext cx="2799103" cy="3866172"/>
          </a:xfrm>
          <a:prstGeom prst="rect">
            <a:avLst/>
          </a:prstGeom>
        </p:spPr>
      </p:pic>
      <p:pic>
        <p:nvPicPr>
          <p:cNvPr id="39" name="Picture 38">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485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lstStyle/>
          <a:p>
            <a:r>
              <a:rPr lang="en-US" dirty="0" err="1"/>
              <a:t>ComplexitY</a:t>
            </a:r>
            <a:endParaRPr lang="en-CN" dirty="0" err="1"/>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lnSpcReduction="10000"/>
          </a:bodyPr>
          <a:lstStyle/>
          <a:p>
            <a:r>
              <a:rPr lang="en-US" err="1"/>
              <a:t>CSRNet</a:t>
            </a:r>
            <a:r>
              <a:rPr lang="en-US"/>
              <a:t>: </a:t>
            </a:r>
          </a:p>
          <a:p>
            <a:pPr lvl="1"/>
            <a:r>
              <a:rPr lang="en-US"/>
              <a:t>The </a:t>
            </a:r>
            <a:r>
              <a:rPr lang="en-US" err="1"/>
              <a:t>CSRNet</a:t>
            </a:r>
            <a:r>
              <a:rPr lang="en-US"/>
              <a:t> model has an average loss of around 248. Making the accuracy way lower.</a:t>
            </a:r>
          </a:p>
          <a:p>
            <a:r>
              <a:rPr lang="en-US" err="1"/>
              <a:t>DenseNet</a:t>
            </a:r>
            <a:r>
              <a:rPr lang="en-US"/>
              <a:t>:</a:t>
            </a:r>
          </a:p>
          <a:p>
            <a:pPr lvl="1"/>
            <a:r>
              <a:rPr lang="en-US"/>
              <a:t>The </a:t>
            </a:r>
            <a:r>
              <a:rPr lang="en-US" err="1"/>
              <a:t>DenseNet</a:t>
            </a:r>
            <a:r>
              <a:rPr lang="en-US"/>
              <a:t> model with 10 epochs gave an accuracy of about 74%. After increasing the epoch count to 50 the accuracy increased drastically to 94%.</a:t>
            </a:r>
          </a:p>
          <a:p>
            <a:r>
              <a:rPr lang="en-US"/>
              <a:t>Faster R-CNN:</a:t>
            </a:r>
          </a:p>
          <a:p>
            <a:pPr lvl="1"/>
            <a:r>
              <a:rPr lang="en-US"/>
              <a:t>The RCNN model has the lowest average loss, even less than 0.05. Which will give the best output for classification. Also, RCNN will allow us to classify on the bases of the region as well.</a:t>
            </a:r>
          </a:p>
          <a:p>
            <a:endParaRPr lang="en-CN"/>
          </a:p>
        </p:txBody>
      </p:sp>
    </p:spTree>
    <p:extLst>
      <p:ext uri="{BB962C8B-B14F-4D97-AF65-F5344CB8AC3E}">
        <p14:creationId xmlns:p14="http://schemas.microsoft.com/office/powerpoint/2010/main" val="1280030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972B-0BEB-03CE-8F76-1970F9CD5334}"/>
              </a:ext>
            </a:extLst>
          </p:cNvPr>
          <p:cNvSpPr>
            <a:spLocks noGrp="1"/>
          </p:cNvSpPr>
          <p:nvPr>
            <p:ph type="title"/>
          </p:nvPr>
        </p:nvSpPr>
        <p:spPr/>
        <p:txBody>
          <a:bodyPr>
            <a:normAutofit/>
          </a:bodyPr>
          <a:lstStyle/>
          <a:p>
            <a:r>
              <a:rPr lang="en-US"/>
              <a:t>Activities to be Completed before Next report</a:t>
            </a:r>
            <a:endParaRPr lang="en-CN"/>
          </a:p>
        </p:txBody>
      </p:sp>
      <p:sp>
        <p:nvSpPr>
          <p:cNvPr id="3" name="Content Placeholder 2">
            <a:extLst>
              <a:ext uri="{FF2B5EF4-FFF2-40B4-BE49-F238E27FC236}">
                <a16:creationId xmlns:a16="http://schemas.microsoft.com/office/drawing/2014/main" id="{FE8481C7-BA29-BE3B-5D99-9605DDD23837}"/>
              </a:ext>
            </a:extLst>
          </p:cNvPr>
          <p:cNvSpPr>
            <a:spLocks noGrp="1"/>
          </p:cNvSpPr>
          <p:nvPr>
            <p:ph idx="1"/>
          </p:nvPr>
        </p:nvSpPr>
        <p:spPr>
          <a:xfrm>
            <a:off x="1451579" y="2015732"/>
            <a:ext cx="9127576" cy="3450613"/>
          </a:xfrm>
        </p:spPr>
        <p:txBody>
          <a:bodyPr/>
          <a:lstStyle/>
          <a:p>
            <a:r>
              <a:rPr lang="en-US"/>
              <a:t>Testing RCNN model</a:t>
            </a:r>
          </a:p>
          <a:p>
            <a:r>
              <a:rPr lang="en-US"/>
              <a:t>Applying different crowd counting models on different classes and finalizing the models for each class</a:t>
            </a:r>
          </a:p>
          <a:p>
            <a:r>
              <a:rPr lang="en-US"/>
              <a:t>Final Testing of the architecture</a:t>
            </a:r>
          </a:p>
        </p:txBody>
      </p:sp>
    </p:spTree>
    <p:extLst>
      <p:ext uri="{BB962C8B-B14F-4D97-AF65-F5344CB8AC3E}">
        <p14:creationId xmlns:p14="http://schemas.microsoft.com/office/powerpoint/2010/main" val="2143070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a:latin typeface="Segoe UI" panose="020B0502040204020203" pitchFamily="34" charset="0"/>
                <a:cs typeface="Segoe UI" panose="020B0502040204020203" pitchFamily="34" charset="0"/>
              </a:rPr>
              <a:t>Thank </a:t>
            </a:r>
            <a:r>
              <a:rPr lang="en-CA" sz="5400">
                <a:latin typeface="Segoe UI" panose="020B0502040204020203" pitchFamily="34" charset="0"/>
                <a:cs typeface="Segoe UI" panose="020B0502040204020203" pitchFamily="34" charset="0"/>
              </a:rPr>
              <a:t>you</a:t>
            </a:r>
            <a:r>
              <a:rPr lang="fr-FR" sz="5400">
                <a:latin typeface="Segoe UI" panose="020B0502040204020203" pitchFamily="34" charset="0"/>
                <a:cs typeface="Segoe UI" panose="020B0502040204020203" pitchFamily="34" charset="0"/>
              </a:rPr>
              <a:t>!</a:t>
            </a:r>
          </a:p>
          <a:p>
            <a:pPr lvl="0">
              <a:lnSpc>
                <a:spcPct val="90000"/>
              </a:lnSpc>
              <a:defRPr/>
            </a:pPr>
            <a:r>
              <a:rPr lang="fr-FR" sz="5400">
                <a:solidFill>
                  <a:srgbClr val="1D9A78"/>
                </a:solidFill>
                <a:latin typeface="Segoe UI" panose="020B0502040204020203" pitchFamily="34" charset="0"/>
                <a:cs typeface="Segoe UI" panose="020B0502040204020203" pitchFamily="34" charset="0"/>
              </a:rPr>
              <a:t>Questions?</a:t>
            </a:r>
          </a:p>
        </p:txBody>
      </p:sp>
    </p:spTree>
    <p:extLst>
      <p:ext uri="{BB962C8B-B14F-4D97-AF65-F5344CB8AC3E}">
        <p14:creationId xmlns:p14="http://schemas.microsoft.com/office/powerpoint/2010/main" val="25852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1E74-BA74-EC16-C130-A7B3BAF570A5}"/>
              </a:ext>
            </a:extLst>
          </p:cNvPr>
          <p:cNvSpPr>
            <a:spLocks noGrp="1"/>
          </p:cNvSpPr>
          <p:nvPr>
            <p:ph type="title"/>
          </p:nvPr>
        </p:nvSpPr>
        <p:spPr/>
        <p:txBody>
          <a:bodyPr/>
          <a:lstStyle/>
          <a:p>
            <a:r>
              <a:rPr lang="en-US"/>
              <a:t>Content</a:t>
            </a:r>
            <a:endParaRPr lang="en-CN"/>
          </a:p>
        </p:txBody>
      </p:sp>
      <p:sp>
        <p:nvSpPr>
          <p:cNvPr id="3" name="Content Placeholder 2">
            <a:extLst>
              <a:ext uri="{FF2B5EF4-FFF2-40B4-BE49-F238E27FC236}">
                <a16:creationId xmlns:a16="http://schemas.microsoft.com/office/drawing/2014/main" id="{47687F00-5553-81A5-CCAB-0CEAB700DEA5}"/>
              </a:ext>
            </a:extLst>
          </p:cNvPr>
          <p:cNvSpPr>
            <a:spLocks noGrp="1"/>
          </p:cNvSpPr>
          <p:nvPr>
            <p:ph idx="1"/>
          </p:nvPr>
        </p:nvSpPr>
        <p:spPr/>
        <p:txBody>
          <a:bodyPr>
            <a:normAutofit fontScale="85000" lnSpcReduction="20000"/>
          </a:bodyPr>
          <a:lstStyle/>
          <a:p>
            <a:r>
              <a:rPr lang="en-US"/>
              <a:t>Project Summary.</a:t>
            </a:r>
          </a:p>
          <a:p>
            <a:r>
              <a:rPr lang="en-US"/>
              <a:t>Project timeline chart.</a:t>
            </a:r>
          </a:p>
          <a:p>
            <a:r>
              <a:rPr lang="en-US"/>
              <a:t>Model selection for Crowd counting.</a:t>
            </a:r>
          </a:p>
          <a:p>
            <a:r>
              <a:rPr lang="en-US"/>
              <a:t>Results of crowd-counting models.</a:t>
            </a:r>
          </a:p>
          <a:p>
            <a:r>
              <a:rPr lang="en-US"/>
              <a:t>Issues faced with Crowd counting.</a:t>
            </a:r>
          </a:p>
          <a:p>
            <a:r>
              <a:rPr lang="en-US"/>
              <a:t>Re-routing the method And Deciding on a final model design.</a:t>
            </a:r>
          </a:p>
          <a:p>
            <a:r>
              <a:rPr lang="en-US"/>
              <a:t>Image classification models.</a:t>
            </a:r>
          </a:p>
          <a:p>
            <a:r>
              <a:rPr lang="en-US"/>
              <a:t>Model options for image classification.</a:t>
            </a:r>
          </a:p>
          <a:p>
            <a:r>
              <a:rPr lang="en-US"/>
              <a:t>Testing the models for the data.</a:t>
            </a:r>
          </a:p>
          <a:p>
            <a:endParaRPr lang="en-CN"/>
          </a:p>
        </p:txBody>
      </p:sp>
    </p:spTree>
    <p:extLst>
      <p:ext uri="{BB962C8B-B14F-4D97-AF65-F5344CB8AC3E}">
        <p14:creationId xmlns:p14="http://schemas.microsoft.com/office/powerpoint/2010/main" val="123444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DDAFC-7ACB-A527-BF22-94BACD7D6CAA}"/>
              </a:ext>
            </a:extLst>
          </p:cNvPr>
          <p:cNvSpPr>
            <a:spLocks noGrp="1"/>
          </p:cNvSpPr>
          <p:nvPr>
            <p:ph type="title"/>
          </p:nvPr>
        </p:nvSpPr>
        <p:spPr/>
        <p:txBody>
          <a:bodyPr/>
          <a:lstStyle/>
          <a:p>
            <a:r>
              <a:rPr lang="en-CN"/>
              <a:t>Architecture</a:t>
            </a:r>
            <a:r>
              <a:rPr lang="zh-CN" altLang="en-US"/>
              <a:t> </a:t>
            </a:r>
            <a:r>
              <a:rPr lang="en-US" altLang="zh-CN"/>
              <a:t>improvement</a:t>
            </a:r>
            <a:endParaRPr lang="en-CN"/>
          </a:p>
        </p:txBody>
      </p:sp>
    </p:spTree>
    <p:extLst>
      <p:ext uri="{BB962C8B-B14F-4D97-AF65-F5344CB8AC3E}">
        <p14:creationId xmlns:p14="http://schemas.microsoft.com/office/powerpoint/2010/main" val="412020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6" name="Picture 35">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1B90E1B4-FE9D-D88C-6852-71AFE0813B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7172"/>
          <a:stretch/>
        </p:blipFill>
        <p:spPr>
          <a:xfrm>
            <a:off x="1328630" y="135806"/>
            <a:ext cx="9534739" cy="6362149"/>
          </a:xfrm>
          <a:prstGeom prst="rect">
            <a:avLst/>
          </a:prstGeom>
        </p:spPr>
      </p:pic>
    </p:spTree>
    <p:extLst>
      <p:ext uri="{BB962C8B-B14F-4D97-AF65-F5344CB8AC3E}">
        <p14:creationId xmlns:p14="http://schemas.microsoft.com/office/powerpoint/2010/main" val="9649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3D5DA282-82D4-73CD-466D-F59ABE7AB6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6430" b="11830"/>
          <a:stretch/>
        </p:blipFill>
        <p:spPr>
          <a:xfrm>
            <a:off x="2198479" y="299858"/>
            <a:ext cx="7795041" cy="5560452"/>
          </a:xfrm>
          <a:prstGeom prst="rect">
            <a:avLst/>
          </a:prstGeom>
        </p:spPr>
      </p:pic>
    </p:spTree>
    <p:extLst>
      <p:ext uri="{BB962C8B-B14F-4D97-AF65-F5344CB8AC3E}">
        <p14:creationId xmlns:p14="http://schemas.microsoft.com/office/powerpoint/2010/main" val="100713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BD57-7316-CE8D-4BD6-FE52DE541388}"/>
              </a:ext>
            </a:extLst>
          </p:cNvPr>
          <p:cNvSpPr>
            <a:spLocks noGrp="1"/>
          </p:cNvSpPr>
          <p:nvPr>
            <p:ph type="title"/>
          </p:nvPr>
        </p:nvSpPr>
        <p:spPr/>
        <p:txBody>
          <a:bodyPr>
            <a:normAutofit/>
          </a:bodyPr>
          <a:lstStyle/>
          <a:p>
            <a:r>
              <a:rPr lang="en-US"/>
              <a:t>Model selection for Crowd counting</a:t>
            </a:r>
            <a:endParaRPr lang="en-CN"/>
          </a:p>
        </p:txBody>
      </p:sp>
      <p:sp>
        <p:nvSpPr>
          <p:cNvPr id="3" name="Content Placeholder 2">
            <a:extLst>
              <a:ext uri="{FF2B5EF4-FFF2-40B4-BE49-F238E27FC236}">
                <a16:creationId xmlns:a16="http://schemas.microsoft.com/office/drawing/2014/main" id="{7FC1D4BC-8B87-060A-6A1E-569BFE2E02FD}"/>
              </a:ext>
            </a:extLst>
          </p:cNvPr>
          <p:cNvSpPr>
            <a:spLocks noGrp="1"/>
          </p:cNvSpPr>
          <p:nvPr>
            <p:ph idx="1"/>
          </p:nvPr>
        </p:nvSpPr>
        <p:spPr>
          <a:xfrm>
            <a:off x="1451579" y="2015733"/>
            <a:ext cx="9603275" cy="2738774"/>
          </a:xfrm>
        </p:spPr>
        <p:txBody>
          <a:bodyPr>
            <a:normAutofit fontScale="85000" lnSpcReduction="10000"/>
          </a:bodyPr>
          <a:lstStyle/>
          <a:p>
            <a:r>
              <a:rPr lang="en-US"/>
              <a:t>After all the research we found some potential models to identify the exact number of people in the picture.</a:t>
            </a:r>
          </a:p>
          <a:p>
            <a:r>
              <a:rPr lang="en-US"/>
              <a:t>The algorithms work well in different scenarios for which trying each one of them is the only option to discover the characteristics that particular algorithm will perform best.</a:t>
            </a:r>
          </a:p>
          <a:p>
            <a:r>
              <a:rPr lang="en-US"/>
              <a:t>There are some potential object detection models that we are working with.</a:t>
            </a:r>
            <a:endParaRPr lang="en-CN"/>
          </a:p>
          <a:p>
            <a:pPr lvl="1"/>
            <a:r>
              <a:rPr lang="en-US"/>
              <a:t>YOLOv8</a:t>
            </a:r>
            <a:endParaRPr lang="en-CN"/>
          </a:p>
          <a:p>
            <a:pPr lvl="1"/>
            <a:r>
              <a:rPr lang="en-US"/>
              <a:t>ResNet</a:t>
            </a:r>
            <a:endParaRPr lang="en-CN"/>
          </a:p>
          <a:p>
            <a:pPr lvl="1"/>
            <a:r>
              <a:rPr lang="en-US" err="1"/>
              <a:t>InsightFace</a:t>
            </a:r>
            <a:endParaRPr lang="en-CN" err="1"/>
          </a:p>
        </p:txBody>
      </p:sp>
      <p:pic>
        <p:nvPicPr>
          <p:cNvPr id="5" name="Picture 4" descr="A screenshot of a computer&#10;&#10;Description automatically generated with medium confidence">
            <a:extLst>
              <a:ext uri="{FF2B5EF4-FFF2-40B4-BE49-F238E27FC236}">
                <a16:creationId xmlns:a16="http://schemas.microsoft.com/office/drawing/2014/main" id="{702E0264-6695-0CD5-E477-A28002DE1BCC}"/>
              </a:ext>
            </a:extLst>
          </p:cNvPr>
          <p:cNvPicPr>
            <a:picLocks noChangeAspect="1"/>
          </p:cNvPicPr>
          <p:nvPr/>
        </p:nvPicPr>
        <p:blipFill rotWithShape="1">
          <a:blip r:embed="rId2">
            <a:extLst>
              <a:ext uri="{28A0092B-C50C-407E-A947-70E740481C1C}">
                <a14:useLocalDpi xmlns:a14="http://schemas.microsoft.com/office/drawing/2010/main" val="0"/>
              </a:ext>
            </a:extLst>
          </a:blip>
          <a:srcRect l="4119" t="15797" r="55939" b="26743"/>
          <a:stretch/>
        </p:blipFill>
        <p:spPr>
          <a:xfrm>
            <a:off x="7434813" y="3818045"/>
            <a:ext cx="3622362" cy="2246627"/>
          </a:xfrm>
          <a:prstGeom prst="rect">
            <a:avLst/>
          </a:prstGeom>
        </p:spPr>
      </p:pic>
      <p:sp>
        <p:nvSpPr>
          <p:cNvPr id="6" name="Content Placeholder 2">
            <a:extLst>
              <a:ext uri="{FF2B5EF4-FFF2-40B4-BE49-F238E27FC236}">
                <a16:creationId xmlns:a16="http://schemas.microsoft.com/office/drawing/2014/main" id="{195A087A-25EE-0726-CF5B-EC6B26304AA7}"/>
              </a:ext>
            </a:extLst>
          </p:cNvPr>
          <p:cNvSpPr txBox="1">
            <a:spLocks/>
          </p:cNvSpPr>
          <p:nvPr/>
        </p:nvSpPr>
        <p:spPr>
          <a:xfrm>
            <a:off x="1451578" y="4617647"/>
            <a:ext cx="5836376" cy="873051"/>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t>The very first step for applying all these models was to label the images. We have used a bounding box labeler for that.</a:t>
            </a:r>
          </a:p>
        </p:txBody>
      </p:sp>
      <p:sp>
        <p:nvSpPr>
          <p:cNvPr id="4" name="TextBox 3">
            <a:extLst>
              <a:ext uri="{FF2B5EF4-FFF2-40B4-BE49-F238E27FC236}">
                <a16:creationId xmlns:a16="http://schemas.microsoft.com/office/drawing/2014/main" id="{73990FDA-08B9-B6EF-5E44-15DB7ABC3DE5}"/>
              </a:ext>
            </a:extLst>
          </p:cNvPr>
          <p:cNvSpPr txBox="1"/>
          <p:nvPr/>
        </p:nvSpPr>
        <p:spPr>
          <a:xfrm>
            <a:off x="10220036" y="5855855"/>
            <a:ext cx="91901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Light"/>
                <a:ea typeface="Calibri Light"/>
                <a:cs typeface="Calibri Light"/>
              </a:rPr>
              <a:t>Mark(</a:t>
            </a:r>
            <a:r>
              <a:rPr lang="en-US" sz="1000">
                <a:latin typeface="Calibri Light"/>
                <a:ea typeface="+mn-lt"/>
                <a:cs typeface="+mn-lt"/>
              </a:rPr>
              <a:t>2020.5)</a:t>
            </a:r>
            <a:endParaRPr lang="en-US" sz="1000">
              <a:latin typeface="Calibri Light"/>
              <a:ea typeface="Calibri Light"/>
              <a:cs typeface="Calibri Light"/>
            </a:endParaRPr>
          </a:p>
        </p:txBody>
      </p:sp>
    </p:spTree>
    <p:extLst>
      <p:ext uri="{BB962C8B-B14F-4D97-AF65-F5344CB8AC3E}">
        <p14:creationId xmlns:p14="http://schemas.microsoft.com/office/powerpoint/2010/main" val="414860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on a beach&#10;&#10;Description automatically generated with medium confidence">
            <a:extLst>
              <a:ext uri="{FF2B5EF4-FFF2-40B4-BE49-F238E27FC236}">
                <a16:creationId xmlns:a16="http://schemas.microsoft.com/office/drawing/2014/main" id="{4ADE9451-0E07-EFBE-620D-2137FAE0E3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1338" y="4646684"/>
            <a:ext cx="2330440" cy="1546219"/>
          </a:xfrm>
          <a:prstGeom prst="rect">
            <a:avLst/>
          </a:prstGeom>
        </p:spPr>
      </p:pic>
      <p:pic>
        <p:nvPicPr>
          <p:cNvPr id="9" name="Picture 8" descr="A group of people at a beach&#10;&#10;Description automatically generated with medium confidence">
            <a:extLst>
              <a:ext uri="{FF2B5EF4-FFF2-40B4-BE49-F238E27FC236}">
                <a16:creationId xmlns:a16="http://schemas.microsoft.com/office/drawing/2014/main" id="{9CC15992-035E-FA59-8B10-494519C90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149" y="1503690"/>
            <a:ext cx="2326035" cy="1541814"/>
          </a:xfrm>
          <a:prstGeom prst="rect">
            <a:avLst/>
          </a:prstGeom>
        </p:spPr>
      </p:pic>
      <p:pic>
        <p:nvPicPr>
          <p:cNvPr id="7" name="Picture 6" descr="A picture containing outdoor, beach, people, shore&#10;&#10;Description automatically generated">
            <a:extLst>
              <a:ext uri="{FF2B5EF4-FFF2-40B4-BE49-F238E27FC236}">
                <a16:creationId xmlns:a16="http://schemas.microsoft.com/office/drawing/2014/main" id="{86A2F6E4-D6AD-C8BA-0C00-858F45865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148" y="3063122"/>
            <a:ext cx="2326036" cy="1546219"/>
          </a:xfrm>
          <a:prstGeom prst="rect">
            <a:avLst/>
          </a:prstGeom>
        </p:spPr>
      </p:pic>
      <p:sp>
        <p:nvSpPr>
          <p:cNvPr id="8" name="Title 7">
            <a:extLst>
              <a:ext uri="{FF2B5EF4-FFF2-40B4-BE49-F238E27FC236}">
                <a16:creationId xmlns:a16="http://schemas.microsoft.com/office/drawing/2014/main" id="{EA897079-AB7E-0596-CC3F-D6C27ADACAA0}"/>
              </a:ext>
            </a:extLst>
          </p:cNvPr>
          <p:cNvSpPr>
            <a:spLocks noGrp="1"/>
          </p:cNvSpPr>
          <p:nvPr>
            <p:ph type="title"/>
          </p:nvPr>
        </p:nvSpPr>
        <p:spPr/>
        <p:txBody>
          <a:bodyPr/>
          <a:lstStyle/>
          <a:p>
            <a:r>
              <a:rPr lang="en-US"/>
              <a:t>Results of crowd-counting models.</a:t>
            </a:r>
            <a:br>
              <a:rPr lang="en-US"/>
            </a:br>
            <a:endParaRPr lang="en-CN"/>
          </a:p>
        </p:txBody>
      </p:sp>
      <p:pic>
        <p:nvPicPr>
          <p:cNvPr id="10" name="Content Placeholder 4">
            <a:extLst>
              <a:ext uri="{FF2B5EF4-FFF2-40B4-BE49-F238E27FC236}">
                <a16:creationId xmlns:a16="http://schemas.microsoft.com/office/drawing/2014/main" id="{E6AA2B45-46C6-081E-36B9-65C5C32C12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37024" y="4646685"/>
            <a:ext cx="2262941" cy="1549424"/>
          </a:xfrm>
          <a:prstGeom prst="rect">
            <a:avLst/>
          </a:prstGeom>
        </p:spPr>
      </p:pic>
      <p:pic>
        <p:nvPicPr>
          <p:cNvPr id="11" name="Picture 10">
            <a:extLst>
              <a:ext uri="{FF2B5EF4-FFF2-40B4-BE49-F238E27FC236}">
                <a16:creationId xmlns:a16="http://schemas.microsoft.com/office/drawing/2014/main" id="{A23C9432-C1DA-F27C-E1C1-9575BEDFBCE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41429" y="1499286"/>
            <a:ext cx="2267347" cy="1545021"/>
          </a:xfrm>
          <a:prstGeom prst="rect">
            <a:avLst/>
          </a:prstGeom>
        </p:spPr>
      </p:pic>
      <p:pic>
        <p:nvPicPr>
          <p:cNvPr id="12" name="Picture 11">
            <a:extLst>
              <a:ext uri="{FF2B5EF4-FFF2-40B4-BE49-F238E27FC236}">
                <a16:creationId xmlns:a16="http://schemas.microsoft.com/office/drawing/2014/main" id="{C66B39B8-AE57-FF44-BD35-86073CAF32E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41429" y="3067491"/>
            <a:ext cx="2267345" cy="1549425"/>
          </a:xfrm>
          <a:prstGeom prst="rect">
            <a:avLst/>
          </a:prstGeom>
        </p:spPr>
      </p:pic>
      <p:sp>
        <p:nvSpPr>
          <p:cNvPr id="14" name="Heptagon 13">
            <a:extLst>
              <a:ext uri="{FF2B5EF4-FFF2-40B4-BE49-F238E27FC236}">
                <a16:creationId xmlns:a16="http://schemas.microsoft.com/office/drawing/2014/main" id="{9E1AFB7D-C4C3-973D-A225-E2D518D0299D}"/>
              </a:ext>
            </a:extLst>
          </p:cNvPr>
          <p:cNvSpPr/>
          <p:nvPr/>
        </p:nvSpPr>
        <p:spPr>
          <a:xfrm>
            <a:off x="5119607" y="1499287"/>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1</a:t>
            </a:r>
          </a:p>
        </p:txBody>
      </p:sp>
      <p:sp>
        <p:nvSpPr>
          <p:cNvPr id="15" name="Heptagon 14">
            <a:extLst>
              <a:ext uri="{FF2B5EF4-FFF2-40B4-BE49-F238E27FC236}">
                <a16:creationId xmlns:a16="http://schemas.microsoft.com/office/drawing/2014/main" id="{33D3A51B-72FB-E7E7-E2E9-81B9EF0CA361}"/>
              </a:ext>
            </a:extLst>
          </p:cNvPr>
          <p:cNvSpPr/>
          <p:nvPr/>
        </p:nvSpPr>
        <p:spPr>
          <a:xfrm>
            <a:off x="5110333" y="3069635"/>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2</a:t>
            </a:r>
          </a:p>
        </p:txBody>
      </p:sp>
      <p:sp>
        <p:nvSpPr>
          <p:cNvPr id="16" name="Heptagon 15">
            <a:extLst>
              <a:ext uri="{FF2B5EF4-FFF2-40B4-BE49-F238E27FC236}">
                <a16:creationId xmlns:a16="http://schemas.microsoft.com/office/drawing/2014/main" id="{4DFC00A8-E821-5C90-546E-DA7982F7CF63}"/>
              </a:ext>
            </a:extLst>
          </p:cNvPr>
          <p:cNvSpPr/>
          <p:nvPr/>
        </p:nvSpPr>
        <p:spPr>
          <a:xfrm>
            <a:off x="5101524" y="4657601"/>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3</a:t>
            </a:r>
          </a:p>
        </p:txBody>
      </p:sp>
      <p:sp>
        <p:nvSpPr>
          <p:cNvPr id="17" name="Heptagon 16">
            <a:extLst>
              <a:ext uri="{FF2B5EF4-FFF2-40B4-BE49-F238E27FC236}">
                <a16:creationId xmlns:a16="http://schemas.microsoft.com/office/drawing/2014/main" id="{CDBDE08B-EA7E-D78B-899D-BFCFD025BDD0}"/>
              </a:ext>
            </a:extLst>
          </p:cNvPr>
          <p:cNvSpPr/>
          <p:nvPr/>
        </p:nvSpPr>
        <p:spPr>
          <a:xfrm>
            <a:off x="7852198" y="1499287"/>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3</a:t>
            </a:r>
          </a:p>
        </p:txBody>
      </p:sp>
      <p:sp>
        <p:nvSpPr>
          <p:cNvPr id="18" name="Heptagon 17">
            <a:extLst>
              <a:ext uri="{FF2B5EF4-FFF2-40B4-BE49-F238E27FC236}">
                <a16:creationId xmlns:a16="http://schemas.microsoft.com/office/drawing/2014/main" id="{254C2C7A-301A-B878-3322-06AA25179056}"/>
              </a:ext>
            </a:extLst>
          </p:cNvPr>
          <p:cNvSpPr/>
          <p:nvPr/>
        </p:nvSpPr>
        <p:spPr>
          <a:xfrm>
            <a:off x="7842924" y="3069635"/>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CN"/>
              <a:t>2</a:t>
            </a:r>
            <a:endParaRPr lang="en-US"/>
          </a:p>
        </p:txBody>
      </p:sp>
      <p:sp>
        <p:nvSpPr>
          <p:cNvPr id="19" name="Heptagon 18">
            <a:extLst>
              <a:ext uri="{FF2B5EF4-FFF2-40B4-BE49-F238E27FC236}">
                <a16:creationId xmlns:a16="http://schemas.microsoft.com/office/drawing/2014/main" id="{81103347-DAE2-4EA6-9C7C-D431A2D0A3D6}"/>
              </a:ext>
            </a:extLst>
          </p:cNvPr>
          <p:cNvSpPr/>
          <p:nvPr/>
        </p:nvSpPr>
        <p:spPr>
          <a:xfrm>
            <a:off x="7834115" y="4657601"/>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1</a:t>
            </a:r>
          </a:p>
        </p:txBody>
      </p:sp>
      <p:pic>
        <p:nvPicPr>
          <p:cNvPr id="20" name="Content Placeholder 4">
            <a:extLst>
              <a:ext uri="{FF2B5EF4-FFF2-40B4-BE49-F238E27FC236}">
                <a16:creationId xmlns:a16="http://schemas.microsoft.com/office/drawing/2014/main" id="{B6D69A84-0CF7-E4B1-80AC-42DB3BB4DE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69615" y="4644575"/>
            <a:ext cx="2185300" cy="1549424"/>
          </a:xfrm>
          <a:prstGeom prst="rect">
            <a:avLst/>
          </a:prstGeom>
        </p:spPr>
      </p:pic>
      <p:pic>
        <p:nvPicPr>
          <p:cNvPr id="21" name="Picture 20">
            <a:extLst>
              <a:ext uri="{FF2B5EF4-FFF2-40B4-BE49-F238E27FC236}">
                <a16:creationId xmlns:a16="http://schemas.microsoft.com/office/drawing/2014/main" id="{945242D4-0848-CA97-0011-DC4DE546A5C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78423" y="1499286"/>
            <a:ext cx="2185300" cy="1545020"/>
          </a:xfrm>
          <a:prstGeom prst="rect">
            <a:avLst/>
          </a:prstGeom>
        </p:spPr>
      </p:pic>
      <p:pic>
        <p:nvPicPr>
          <p:cNvPr id="22" name="Picture 21">
            <a:extLst>
              <a:ext uri="{FF2B5EF4-FFF2-40B4-BE49-F238E27FC236}">
                <a16:creationId xmlns:a16="http://schemas.microsoft.com/office/drawing/2014/main" id="{2C58717C-062E-76DC-5F24-E12758EE2E5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78423" y="3069635"/>
            <a:ext cx="2185300" cy="1545020"/>
          </a:xfrm>
          <a:prstGeom prst="rect">
            <a:avLst/>
          </a:prstGeom>
        </p:spPr>
      </p:pic>
      <p:sp>
        <p:nvSpPr>
          <p:cNvPr id="23" name="Heptagon 22">
            <a:extLst>
              <a:ext uri="{FF2B5EF4-FFF2-40B4-BE49-F238E27FC236}">
                <a16:creationId xmlns:a16="http://schemas.microsoft.com/office/drawing/2014/main" id="{1C702C5F-3BF5-A365-CEB0-00F11DBC8407}"/>
              </a:ext>
            </a:extLst>
          </p:cNvPr>
          <p:cNvSpPr/>
          <p:nvPr/>
        </p:nvSpPr>
        <p:spPr>
          <a:xfrm>
            <a:off x="10507147" y="1503762"/>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2</a:t>
            </a:r>
          </a:p>
        </p:txBody>
      </p:sp>
      <p:sp>
        <p:nvSpPr>
          <p:cNvPr id="24" name="Heptagon 23">
            <a:extLst>
              <a:ext uri="{FF2B5EF4-FFF2-40B4-BE49-F238E27FC236}">
                <a16:creationId xmlns:a16="http://schemas.microsoft.com/office/drawing/2014/main" id="{1B2C0A5C-0EDA-81BB-C360-2602A4281897}"/>
              </a:ext>
            </a:extLst>
          </p:cNvPr>
          <p:cNvSpPr/>
          <p:nvPr/>
        </p:nvSpPr>
        <p:spPr>
          <a:xfrm>
            <a:off x="10497873" y="3074110"/>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a:t>1</a:t>
            </a:r>
          </a:p>
        </p:txBody>
      </p:sp>
      <p:sp>
        <p:nvSpPr>
          <p:cNvPr id="25" name="Heptagon 24">
            <a:extLst>
              <a:ext uri="{FF2B5EF4-FFF2-40B4-BE49-F238E27FC236}">
                <a16:creationId xmlns:a16="http://schemas.microsoft.com/office/drawing/2014/main" id="{7EFF04A2-81F3-783C-B5AA-1AD51D30AF61}"/>
              </a:ext>
            </a:extLst>
          </p:cNvPr>
          <p:cNvSpPr/>
          <p:nvPr/>
        </p:nvSpPr>
        <p:spPr>
          <a:xfrm>
            <a:off x="10489064" y="4662076"/>
            <a:ext cx="360980" cy="36098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CN"/>
              <a:t>3</a:t>
            </a:r>
          </a:p>
        </p:txBody>
      </p:sp>
      <p:sp>
        <p:nvSpPr>
          <p:cNvPr id="26" name="Title 1">
            <a:extLst>
              <a:ext uri="{FF2B5EF4-FFF2-40B4-BE49-F238E27FC236}">
                <a16:creationId xmlns:a16="http://schemas.microsoft.com/office/drawing/2014/main" id="{2B1AB9F4-B8A9-8C31-788D-95E3B987EAA2}"/>
              </a:ext>
            </a:extLst>
          </p:cNvPr>
          <p:cNvSpPr txBox="1">
            <a:spLocks/>
          </p:cNvSpPr>
          <p:nvPr/>
        </p:nvSpPr>
        <p:spPr>
          <a:xfrm>
            <a:off x="1451950" y="1864672"/>
            <a:ext cx="1648366" cy="3722402"/>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en-US" sz="2800" spc="-100" err="1">
                <a:latin typeface="Calibri Light"/>
                <a:ea typeface="等线 Light"/>
                <a:cs typeface="Calibri Light"/>
              </a:rPr>
              <a:t>Insightface</a:t>
            </a: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r>
              <a:rPr lang="en-US" sz="2800" spc="-100">
                <a:latin typeface="Calibri Light"/>
                <a:ea typeface="等线 Light"/>
                <a:cs typeface="Calibri Light"/>
              </a:rPr>
              <a:t> Resnet</a:t>
            </a: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endParaRPr lang="en-US" sz="2800" spc="-100">
              <a:latin typeface="Calibri Light"/>
              <a:ea typeface="等线 Light"/>
              <a:cs typeface="Calibri Light"/>
            </a:endParaRPr>
          </a:p>
          <a:p>
            <a:pPr algn="r"/>
            <a:r>
              <a:rPr lang="en-US" sz="2800" spc="-100">
                <a:latin typeface="Calibri Light"/>
                <a:ea typeface="等线 Light"/>
                <a:cs typeface="Calibri Light"/>
              </a:rPr>
              <a:t> YOLOv8</a:t>
            </a:r>
          </a:p>
        </p:txBody>
      </p:sp>
      <p:sp>
        <p:nvSpPr>
          <p:cNvPr id="4" name="TextBox 3">
            <a:extLst>
              <a:ext uri="{FF2B5EF4-FFF2-40B4-BE49-F238E27FC236}">
                <a16:creationId xmlns:a16="http://schemas.microsoft.com/office/drawing/2014/main" id="{B40FC008-6963-F7B8-CA0A-E3AE66C5DB22}"/>
              </a:ext>
            </a:extLst>
          </p:cNvPr>
          <p:cNvSpPr txBox="1"/>
          <p:nvPr/>
        </p:nvSpPr>
        <p:spPr>
          <a:xfrm>
            <a:off x="7345617" y="5950320"/>
            <a:ext cx="114625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00"/>
                </a:solidFill>
                <a:latin typeface="等线 Light"/>
                <a:ea typeface="+mn-lt"/>
                <a:cs typeface="+mn-lt"/>
              </a:rPr>
              <a:t>Nick(2020.6)</a:t>
            </a:r>
            <a:endParaRPr lang="en-US" sz="1000">
              <a:solidFill>
                <a:srgbClr val="000000"/>
              </a:solidFill>
              <a:latin typeface="等线 Light"/>
              <a:ea typeface="等线 Light"/>
            </a:endParaRPr>
          </a:p>
        </p:txBody>
      </p:sp>
      <p:sp>
        <p:nvSpPr>
          <p:cNvPr id="2" name="TextBox 1">
            <a:extLst>
              <a:ext uri="{FF2B5EF4-FFF2-40B4-BE49-F238E27FC236}">
                <a16:creationId xmlns:a16="http://schemas.microsoft.com/office/drawing/2014/main" id="{2F4C0A85-019D-2969-DECF-AF823BE569E7}"/>
              </a:ext>
            </a:extLst>
          </p:cNvPr>
          <p:cNvSpPr txBox="1"/>
          <p:nvPr/>
        </p:nvSpPr>
        <p:spPr>
          <a:xfrm>
            <a:off x="10168082" y="5948218"/>
            <a:ext cx="8843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00"/>
                </a:solidFill>
                <a:latin typeface="Calibri Light"/>
                <a:ea typeface="Open Sans"/>
                <a:cs typeface="Open Sans"/>
              </a:rPr>
              <a:t>Getty(n.d.)</a:t>
            </a:r>
            <a:endParaRPr lang="en-US" sz="1000">
              <a:solidFill>
                <a:srgbClr val="000000"/>
              </a:solidFill>
              <a:latin typeface="Calibri Light"/>
              <a:cs typeface="Calibri Light"/>
            </a:endParaRPr>
          </a:p>
        </p:txBody>
      </p:sp>
    </p:spTree>
    <p:extLst>
      <p:ext uri="{BB962C8B-B14F-4D97-AF65-F5344CB8AC3E}">
        <p14:creationId xmlns:p14="http://schemas.microsoft.com/office/powerpoint/2010/main" val="139780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972D-EF74-572D-BA52-5E7359F94856}"/>
              </a:ext>
            </a:extLst>
          </p:cNvPr>
          <p:cNvSpPr>
            <a:spLocks noGrp="1"/>
          </p:cNvSpPr>
          <p:nvPr>
            <p:ph type="title"/>
          </p:nvPr>
        </p:nvSpPr>
        <p:spPr/>
        <p:txBody>
          <a:bodyPr>
            <a:normAutofit fontScale="90000"/>
          </a:bodyPr>
          <a:lstStyle/>
          <a:p>
            <a:r>
              <a:rPr lang="en-US"/>
              <a:t>Technical difficulties with crowd-counting algorithms</a:t>
            </a:r>
            <a:br>
              <a:rPr lang="en-US"/>
            </a:br>
            <a:endParaRPr lang="en-CN"/>
          </a:p>
        </p:txBody>
      </p:sp>
      <p:sp>
        <p:nvSpPr>
          <p:cNvPr id="3" name="Content Placeholder 2">
            <a:extLst>
              <a:ext uri="{FF2B5EF4-FFF2-40B4-BE49-F238E27FC236}">
                <a16:creationId xmlns:a16="http://schemas.microsoft.com/office/drawing/2014/main" id="{AA689516-17DA-3FF1-7519-F969107DD9EE}"/>
              </a:ext>
            </a:extLst>
          </p:cNvPr>
          <p:cNvSpPr>
            <a:spLocks noGrp="1"/>
          </p:cNvSpPr>
          <p:nvPr>
            <p:ph idx="1"/>
          </p:nvPr>
        </p:nvSpPr>
        <p:spPr/>
        <p:txBody>
          <a:bodyPr>
            <a:normAutofit/>
          </a:bodyPr>
          <a:lstStyle/>
          <a:p>
            <a:r>
              <a:rPr lang="en-US"/>
              <a:t>As we can see in the above slide all three algorithms work </a:t>
            </a:r>
            <a:r>
              <a:rPr lang="en-US">
                <a:solidFill>
                  <a:schemeClr val="accent2">
                    <a:lumMod val="75000"/>
                  </a:schemeClr>
                </a:solidFill>
              </a:rPr>
              <a:t>in different situations</a:t>
            </a:r>
            <a:r>
              <a:rPr lang="en-US"/>
              <a:t> and parameters of the images.</a:t>
            </a:r>
          </a:p>
          <a:p>
            <a:pPr lvl="1"/>
            <a:r>
              <a:rPr lang="en-US"/>
              <a:t>With the </a:t>
            </a:r>
            <a:r>
              <a:rPr lang="en-US">
                <a:solidFill>
                  <a:schemeClr val="accent2">
                    <a:lumMod val="75000"/>
                  </a:schemeClr>
                </a:solidFill>
              </a:rPr>
              <a:t>people far from the camera </a:t>
            </a:r>
            <a:r>
              <a:rPr lang="en-US" err="1"/>
              <a:t>InsightFace</a:t>
            </a:r>
            <a:r>
              <a:rPr lang="en-US"/>
              <a:t> model works better. </a:t>
            </a:r>
          </a:p>
          <a:p>
            <a:pPr lvl="1"/>
            <a:r>
              <a:rPr lang="en-US"/>
              <a:t>Whereas, in the second case the picture is not so far from the camera but the objects are </a:t>
            </a:r>
            <a:r>
              <a:rPr lang="en-US">
                <a:solidFill>
                  <a:schemeClr val="accent2">
                    <a:lumMod val="75000"/>
                  </a:schemeClr>
                </a:solidFill>
              </a:rPr>
              <a:t>overlapping</a:t>
            </a:r>
            <a:r>
              <a:rPr lang="en-US"/>
              <a:t>. In this case, YOLOv8 seems to be detected better.</a:t>
            </a:r>
          </a:p>
          <a:p>
            <a:pPr lvl="1"/>
            <a:r>
              <a:rPr lang="en-US"/>
              <a:t>In The last case, Objects </a:t>
            </a:r>
            <a:r>
              <a:rPr lang="en-US">
                <a:solidFill>
                  <a:schemeClr val="accent2">
                    <a:lumMod val="75000"/>
                  </a:schemeClr>
                </a:solidFill>
              </a:rPr>
              <a:t>brighter</a:t>
            </a:r>
            <a:r>
              <a:rPr lang="en-US"/>
              <a:t> on them and for that reason, YOLOv8 has detected the person as a bird which clearly is a fault in object detection. Whereas Resnet seems to be performing better with lower-quality images. </a:t>
            </a:r>
          </a:p>
          <a:p>
            <a:r>
              <a:rPr lang="en-US">
                <a:ea typeface="+mn-lt"/>
                <a:cs typeface="+mn-lt"/>
              </a:rPr>
              <a:t>Because of this, we introduce our latest architecture:</a:t>
            </a:r>
          </a:p>
        </p:txBody>
      </p:sp>
    </p:spTree>
    <p:extLst>
      <p:ext uri="{BB962C8B-B14F-4D97-AF65-F5344CB8AC3E}">
        <p14:creationId xmlns:p14="http://schemas.microsoft.com/office/powerpoint/2010/main" val="354666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F285D9-7DFF-E9B6-2839-BF70550EECA3}"/>
              </a:ext>
            </a:extLst>
          </p:cNvPr>
          <p:cNvSpPr>
            <a:spLocks noGrp="1"/>
          </p:cNvSpPr>
          <p:nvPr>
            <p:ph type="title"/>
          </p:nvPr>
        </p:nvSpPr>
        <p:spPr>
          <a:xfrm>
            <a:off x="1451579" y="804519"/>
            <a:ext cx="9603275" cy="1049235"/>
          </a:xfrm>
        </p:spPr>
        <p:txBody>
          <a:bodyPr>
            <a:normAutofit/>
          </a:bodyPr>
          <a:lstStyle/>
          <a:p>
            <a:r>
              <a:rPr lang="en-US"/>
              <a:t>Latest architecture</a:t>
            </a:r>
          </a:p>
        </p:txBody>
      </p:sp>
      <p:pic>
        <p:nvPicPr>
          <p:cNvPr id="11" name="Content Placeholder 4" descr="A picture containing graphical user interface&#10;&#10;Description automatically generated">
            <a:extLst>
              <a:ext uri="{FF2B5EF4-FFF2-40B4-BE49-F238E27FC236}">
                <a16:creationId xmlns:a16="http://schemas.microsoft.com/office/drawing/2014/main" id="{BB52D289-5D48-0DEA-D880-F39A96F2D946}"/>
              </a:ext>
            </a:extLst>
          </p:cNvPr>
          <p:cNvPicPr>
            <a:picLocks noChangeAspect="1"/>
          </p:cNvPicPr>
          <p:nvPr/>
        </p:nvPicPr>
        <p:blipFill rotWithShape="1">
          <a:blip r:embed="rId2">
            <a:extLst>
              <a:ext uri="{28A0092B-C50C-407E-A947-70E740481C1C}">
                <a14:useLocalDpi xmlns:a14="http://schemas.microsoft.com/office/drawing/2010/main" val="0"/>
              </a:ext>
            </a:extLst>
          </a:blip>
          <a:srcRect l="56405" t="37328" r="32" b="11894"/>
          <a:stretch/>
        </p:blipFill>
        <p:spPr>
          <a:xfrm>
            <a:off x="1453797" y="1939314"/>
            <a:ext cx="9352354" cy="3843082"/>
          </a:xfrm>
          <a:prstGeom prst="rect">
            <a:avLst/>
          </a:prstGeom>
        </p:spPr>
      </p:pic>
    </p:spTree>
    <p:extLst>
      <p:ext uri="{BB962C8B-B14F-4D97-AF65-F5344CB8AC3E}">
        <p14:creationId xmlns:p14="http://schemas.microsoft.com/office/powerpoint/2010/main" val="14002687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{3B11BD3E-7390-B94A-897E-84A948367D12}tf10001119</Template>
  <Application>Microsoft Office PowerPoint</Application>
  <PresentationFormat>Widescreen</PresentationFormat>
  <Slides>19</Slides>
  <Notes>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Gallery</vt:lpstr>
      <vt:lpstr>PowerPoint Presentation</vt:lpstr>
      <vt:lpstr>Content</vt:lpstr>
      <vt:lpstr>Architecture improvement</vt:lpstr>
      <vt:lpstr>PowerPoint Presentation</vt:lpstr>
      <vt:lpstr>PowerPoint Presentation</vt:lpstr>
      <vt:lpstr>Model selection for Crowd counting</vt:lpstr>
      <vt:lpstr>Results of crowd-counting models. </vt:lpstr>
      <vt:lpstr>Technical difficulties with crowd-counting algorithms </vt:lpstr>
      <vt:lpstr>Latest architecture</vt:lpstr>
      <vt:lpstr>Crowd counting</vt:lpstr>
      <vt:lpstr>Face Anonymizing </vt:lpstr>
      <vt:lpstr>Image classification </vt:lpstr>
      <vt:lpstr>IMAGE CLASSIFICATION -- Model Comparison</vt:lpstr>
      <vt:lpstr>IMAGE CLASSIFICATION -- MODEL COMPARISON </vt:lpstr>
      <vt:lpstr>Image Classification -- results </vt:lpstr>
      <vt:lpstr>Image Classification -- result </vt:lpstr>
      <vt:lpstr>ComplexitY</vt:lpstr>
      <vt:lpstr>Activities to be Completed before Next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revision>21</cp:revision>
  <dcterms:created xsi:type="dcterms:W3CDTF">2023-02-01T02:15:55Z</dcterms:created>
  <dcterms:modified xsi:type="dcterms:W3CDTF">2023-03-10T04:36:29Z</dcterms:modified>
</cp:coreProperties>
</file>